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0"/>
  </p:notesMasterIdLst>
  <p:handoutMasterIdLst>
    <p:handoutMasterId r:id="rId21"/>
  </p:handoutMasterIdLst>
  <p:sldIdLst>
    <p:sldId id="273" r:id="rId5"/>
    <p:sldId id="257" r:id="rId6"/>
    <p:sldId id="258" r:id="rId7"/>
    <p:sldId id="272" r:id="rId8"/>
    <p:sldId id="261" r:id="rId9"/>
    <p:sldId id="260" r:id="rId10"/>
    <p:sldId id="262" r:id="rId11"/>
    <p:sldId id="263" r:id="rId12"/>
    <p:sldId id="274" r:id="rId13"/>
    <p:sldId id="271" r:id="rId14"/>
    <p:sldId id="270" r:id="rId15"/>
    <p:sldId id="276" r:id="rId16"/>
    <p:sldId id="277" r:id="rId17"/>
    <p:sldId id="275" r:id="rId18"/>
    <p:sldId id="268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ABCC"/>
    <a:srgbClr val="F3ABCC"/>
    <a:srgbClr val="A493C7"/>
    <a:srgbClr val="77CEE1"/>
    <a:srgbClr val="7ACDDB"/>
    <a:srgbClr val="73C8EF"/>
    <a:srgbClr val="F7EEB3"/>
    <a:srgbClr val="B2BFE2"/>
    <a:srgbClr val="FEDECF"/>
    <a:srgbClr val="BEE4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98D2317-B99B-4DE9-B949-1783B5D991F8}" v="18" dt="2024-02-07T05:44:22.994"/>
  </p1510:revLst>
</p1510:revInfo>
</file>

<file path=ppt/tableStyles.xml><?xml version="1.0" encoding="utf-8"?>
<a:tblStyleLst xmlns:a="http://schemas.openxmlformats.org/drawingml/2006/main" def="{16D9F66E-5EB9-4882-86FB-DCBF35E3C3E4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9" autoAdjust="0"/>
    <p:restoredTop sz="94609" autoAdjust="0"/>
  </p:normalViewPr>
  <p:slideViewPr>
    <p:cSldViewPr snapToGrid="0">
      <p:cViewPr varScale="1">
        <p:scale>
          <a:sx n="107" d="100"/>
          <a:sy n="107" d="100"/>
        </p:scale>
        <p:origin x="612" y="10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2851"/>
    </p:cViewPr>
  </p:sorter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28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commentAuthors" Target="commentAuthors.xml"/><Relationship Id="rId27" Type="http://schemas.microsoft.com/office/2015/10/relationships/revisionInfo" Target="revisionInfo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DD2-4EA9-B20F-7CE903DD975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DD2-4EA9-B20F-7CE903DD975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DD2-4EA9-B20F-7CE903DD975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270223471"/>
        <c:axId val="1193246495"/>
      </c:barChart>
      <c:catAx>
        <c:axId val="127022347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93246495"/>
        <c:crosses val="autoZero"/>
        <c:auto val="1"/>
        <c:lblAlgn val="ctr"/>
        <c:lblOffset val="100"/>
        <c:noMultiLvlLbl val="0"/>
      </c:catAx>
      <c:valAx>
        <c:axId val="119324649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70223471"/>
        <c:crosses val="autoZero"/>
        <c:crossBetween val="between"/>
      </c:valAx>
      <c:spPr>
        <a:noFill/>
        <a:ln w="25400">
          <a:noFill/>
        </a:ln>
        <a:effectLst/>
      </c:spPr>
    </c:plotArea>
    <c:legend>
      <c:legendPos val="b"/>
      <c:layout>
        <c:manualLayout>
          <c:xMode val="edge"/>
          <c:yMode val="edge"/>
          <c:x val="0.37077616011504427"/>
          <c:y val="0.89818936812002981"/>
          <c:w val="0.29472745729112992"/>
          <c:h val="0.1000865749990206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5A24E01-5535-46B9-A9A1-A9A07E639A88}" type="doc">
      <dgm:prSet loTypeId="urn:microsoft.com/office/officeart/2017/3/layout/DropPinTimeline" loCatId="timeline" qsTypeId="urn:microsoft.com/office/officeart/2005/8/quickstyle/3d3" qsCatId="3D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DF1ABFB3-B399-406F-91BD-DCDF9A38526B}">
      <dgm:prSet phldrT="[Text]" phldr="0" custT="1"/>
      <dgm:spPr/>
      <dgm:t>
        <a:bodyPr/>
        <a:lstStyle/>
        <a:p>
          <a:r>
            <a:rPr lang="en-US" sz="1400" b="0" dirty="0">
              <a:latin typeface="+mn-lt"/>
            </a:rPr>
            <a:t>Deploy strategic networks with compelling e-business needs</a:t>
          </a:r>
          <a:endParaRPr lang="en-US" sz="1400" b="1" dirty="0">
            <a:latin typeface="+mn-lt"/>
          </a:endParaRPr>
        </a:p>
      </dgm:t>
    </dgm:pt>
    <dgm:pt modelId="{78CB0E27-958C-4066-A189-8B36505E8204}" type="parTrans" cxnId="{15319551-A9EA-462E-845B-E5251E84291F}">
      <dgm:prSet/>
      <dgm:spPr/>
      <dgm:t>
        <a:bodyPr/>
        <a:lstStyle/>
        <a:p>
          <a:endParaRPr lang="en-US"/>
        </a:p>
      </dgm:t>
    </dgm:pt>
    <dgm:pt modelId="{70E4A1D3-514E-4327-991D-5CC9C6B41885}" type="sibTrans" cxnId="{15319551-A9EA-462E-845B-E5251E84291F}">
      <dgm:prSet/>
      <dgm:spPr/>
      <dgm:t>
        <a:bodyPr/>
        <a:lstStyle/>
        <a:p>
          <a:endParaRPr lang="en-US"/>
        </a:p>
      </dgm:t>
    </dgm:pt>
    <dgm:pt modelId="{58FF46FB-368D-4E9C-A650-0513B8879DA8}">
      <dgm:prSet phldr="0"/>
      <dgm:spPr/>
      <dgm:t>
        <a:bodyPr tIns="91440"/>
        <a:lstStyle/>
        <a:p>
          <a:pPr>
            <a:defRPr b="1"/>
          </a:pPr>
          <a:r>
            <a:rPr lang="en-US" b="0" dirty="0">
              <a:latin typeface="+mj-lt"/>
            </a:rPr>
            <a:t>Sep 20XX</a:t>
          </a:r>
        </a:p>
      </dgm:t>
    </dgm:pt>
    <dgm:pt modelId="{11DFA284-5E99-474D-BF05-364A45269DC7}" type="parTrans" cxnId="{C5645B39-CB65-4A0A-B369-E455C3B827C3}">
      <dgm:prSet/>
      <dgm:spPr/>
      <dgm:t>
        <a:bodyPr/>
        <a:lstStyle/>
        <a:p>
          <a:endParaRPr lang="en-US"/>
        </a:p>
      </dgm:t>
    </dgm:pt>
    <dgm:pt modelId="{CFA40740-0682-470C-AD5A-CFF53CD12BD2}" type="sibTrans" cxnId="{C5645B39-CB65-4A0A-B369-E455C3B827C3}">
      <dgm:prSet/>
      <dgm:spPr/>
      <dgm:t>
        <a:bodyPr/>
        <a:lstStyle/>
        <a:p>
          <a:endParaRPr lang="en-US"/>
        </a:p>
      </dgm:t>
    </dgm:pt>
    <dgm:pt modelId="{9A875394-CA1E-4432-AEEB-9054FCFF5E0E}">
      <dgm:prSet phldr="0" custT="1"/>
      <dgm:spPr/>
      <dgm:t>
        <a:bodyPr/>
        <a:lstStyle/>
        <a:p>
          <a:r>
            <a:rPr lang="en-US" sz="1400" b="0" kern="1200" dirty="0">
              <a:latin typeface="+mn-lt"/>
              <a:ea typeface="+mn-ea"/>
              <a:cs typeface="+mn-cs"/>
            </a:rPr>
            <a:t>Synergize scalable e-commerce</a:t>
          </a:r>
        </a:p>
      </dgm:t>
    </dgm:pt>
    <dgm:pt modelId="{FCC92BDD-6EA3-421D-9DA8-7D3A12D003B6}" type="parTrans" cxnId="{B659504B-18E4-4D89-A17C-34ABB280AE52}">
      <dgm:prSet/>
      <dgm:spPr/>
      <dgm:t>
        <a:bodyPr/>
        <a:lstStyle/>
        <a:p>
          <a:endParaRPr lang="en-US"/>
        </a:p>
      </dgm:t>
    </dgm:pt>
    <dgm:pt modelId="{0314452B-82A0-42F4-9551-DF00CFFC3580}" type="sibTrans" cxnId="{B659504B-18E4-4D89-A17C-34ABB280AE52}">
      <dgm:prSet/>
      <dgm:spPr/>
      <dgm:t>
        <a:bodyPr/>
        <a:lstStyle/>
        <a:p>
          <a:endParaRPr lang="en-US"/>
        </a:p>
      </dgm:t>
    </dgm:pt>
    <dgm:pt modelId="{D05E1923-5021-40F7-B4EF-E582E23A699D}">
      <dgm:prSet phldr="0" custT="1"/>
      <dgm:spPr/>
      <dgm:t>
        <a:bodyPr tIns="91440"/>
        <a:lstStyle/>
        <a:p>
          <a:pPr>
            <a:defRPr b="1"/>
          </a:pPr>
          <a:r>
            <a:rPr lang="en-US" sz="2000" b="0" kern="1200" dirty="0">
              <a:latin typeface="+mj-lt"/>
              <a:ea typeface="+mn-ea"/>
              <a:cs typeface="+mn-cs"/>
            </a:rPr>
            <a:t>Nov 20XX</a:t>
          </a:r>
        </a:p>
      </dgm:t>
    </dgm:pt>
    <dgm:pt modelId="{FD6C5CD2-9CED-4BE6-89CD-A5A5CCE63B3E}" type="parTrans" cxnId="{72C4D6D9-419A-42C1-A76D-84599F65BB08}">
      <dgm:prSet/>
      <dgm:spPr/>
      <dgm:t>
        <a:bodyPr/>
        <a:lstStyle/>
        <a:p>
          <a:endParaRPr lang="en-US"/>
        </a:p>
      </dgm:t>
    </dgm:pt>
    <dgm:pt modelId="{F020958C-EF86-4274-85F9-318F2792F7B6}" type="sibTrans" cxnId="{72C4D6D9-419A-42C1-A76D-84599F65BB08}">
      <dgm:prSet/>
      <dgm:spPr/>
      <dgm:t>
        <a:bodyPr/>
        <a:lstStyle/>
        <a:p>
          <a:endParaRPr lang="en-US"/>
        </a:p>
      </dgm:t>
    </dgm:pt>
    <dgm:pt modelId="{579089A8-5362-4BA4-9163-D19228C1808F}">
      <dgm:prSet phldr="0" custT="1"/>
      <dgm:spPr/>
      <dgm:t>
        <a:bodyPr/>
        <a:lstStyle/>
        <a:p>
          <a:r>
            <a:rPr lang="en-US" sz="1400" b="0" kern="1200" dirty="0">
              <a:latin typeface="+mn-lt"/>
              <a:ea typeface="+mn-ea"/>
              <a:cs typeface="+mn-cs"/>
            </a:rPr>
            <a:t>Disseminate standardized metrics</a:t>
          </a:r>
        </a:p>
      </dgm:t>
    </dgm:pt>
    <dgm:pt modelId="{FB2DEB6E-B29F-4E51-960A-23ECC62EBF38}" type="parTrans" cxnId="{4876CF51-F110-4E25-8FD4-08D25B4B0AB8}">
      <dgm:prSet/>
      <dgm:spPr/>
      <dgm:t>
        <a:bodyPr/>
        <a:lstStyle/>
        <a:p>
          <a:endParaRPr lang="en-US"/>
        </a:p>
      </dgm:t>
    </dgm:pt>
    <dgm:pt modelId="{1C5328B1-AC18-4CF7-A034-BB0592F4A2A1}" type="sibTrans" cxnId="{4876CF51-F110-4E25-8FD4-08D25B4B0AB8}">
      <dgm:prSet/>
      <dgm:spPr/>
      <dgm:t>
        <a:bodyPr/>
        <a:lstStyle/>
        <a:p>
          <a:endParaRPr lang="en-US"/>
        </a:p>
      </dgm:t>
    </dgm:pt>
    <dgm:pt modelId="{FA8F44BD-C8C7-462C-9756-1EC498E86842}">
      <dgm:prSet phldr="0" custT="1"/>
      <dgm:spPr/>
      <dgm:t>
        <a:bodyPr tIns="91440"/>
        <a:lstStyle/>
        <a:p>
          <a:pPr>
            <a:defRPr b="1"/>
          </a:pPr>
          <a:r>
            <a:rPr lang="en-US" sz="2000" b="0" kern="1200" dirty="0">
              <a:latin typeface="+mj-lt"/>
            </a:rPr>
            <a:t> </a:t>
          </a:r>
          <a:r>
            <a:rPr lang="en-US" sz="2000" b="0" kern="1200" dirty="0">
              <a:latin typeface="+mj-lt"/>
              <a:ea typeface="+mn-ea"/>
              <a:cs typeface="+mn-cs"/>
            </a:rPr>
            <a:t>Jan 20XX</a:t>
          </a:r>
        </a:p>
      </dgm:t>
    </dgm:pt>
    <dgm:pt modelId="{F47063EE-4B58-4EDE-A4F2-A4BD81B82F21}" type="parTrans" cxnId="{0D51BD2E-4619-469B-B233-EBAC3D4D0BA6}">
      <dgm:prSet/>
      <dgm:spPr/>
      <dgm:t>
        <a:bodyPr/>
        <a:lstStyle/>
        <a:p>
          <a:endParaRPr lang="en-US"/>
        </a:p>
      </dgm:t>
    </dgm:pt>
    <dgm:pt modelId="{8C8A9736-03DA-4B1C-A590-10B4AD89452B}" type="sibTrans" cxnId="{0D51BD2E-4619-469B-B233-EBAC3D4D0BA6}">
      <dgm:prSet/>
      <dgm:spPr/>
      <dgm:t>
        <a:bodyPr/>
        <a:lstStyle/>
        <a:p>
          <a:endParaRPr lang="en-US"/>
        </a:p>
      </dgm:t>
    </dgm:pt>
    <dgm:pt modelId="{EFEB4D61-3A9C-4140-977F-3C3F5C9EE9D1}">
      <dgm:prSet phldr="0" custT="1"/>
      <dgm:spPr/>
      <dgm:t>
        <a:bodyPr/>
        <a:lstStyle/>
        <a:p>
          <a:r>
            <a:rPr lang="en-US" sz="1400" b="0" dirty="0">
              <a:latin typeface="+mn-lt"/>
            </a:rPr>
            <a:t>Coordinate e-business applications</a:t>
          </a:r>
        </a:p>
      </dgm:t>
    </dgm:pt>
    <dgm:pt modelId="{57D352E4-0431-4F68-B8F1-61BFA34799AA}" type="parTrans" cxnId="{1B32EF2C-9DB5-4504-A9DA-B4956CC00208}">
      <dgm:prSet/>
      <dgm:spPr/>
      <dgm:t>
        <a:bodyPr/>
        <a:lstStyle/>
        <a:p>
          <a:endParaRPr lang="en-US"/>
        </a:p>
      </dgm:t>
    </dgm:pt>
    <dgm:pt modelId="{0ECC32B6-1E7C-4AA4-9DBF-D69B7C5E64A9}" type="sibTrans" cxnId="{1B32EF2C-9DB5-4504-A9DA-B4956CC00208}">
      <dgm:prSet/>
      <dgm:spPr/>
      <dgm:t>
        <a:bodyPr/>
        <a:lstStyle/>
        <a:p>
          <a:endParaRPr lang="en-US"/>
        </a:p>
      </dgm:t>
    </dgm:pt>
    <dgm:pt modelId="{8BAB5E6F-A65E-41DB-A296-0818B0E49F7C}">
      <dgm:prSet phldr="0" custT="1"/>
      <dgm:spPr/>
      <dgm:t>
        <a:bodyPr tIns="91440" bIns="0"/>
        <a:lstStyle/>
        <a:p>
          <a:pPr>
            <a:defRPr b="1"/>
          </a:pPr>
          <a:r>
            <a:rPr lang="en-US" sz="2000" b="0" kern="1200" dirty="0">
              <a:latin typeface="+mj-lt"/>
              <a:ea typeface="+mn-ea"/>
              <a:cs typeface="+mn-cs"/>
            </a:rPr>
            <a:t>Mar 20XX</a:t>
          </a:r>
        </a:p>
      </dgm:t>
    </dgm:pt>
    <dgm:pt modelId="{886842C6-3EFC-4BE7-B417-415595758830}" type="parTrans" cxnId="{66B49C6C-FAFD-47B4-BF22-05A295C23D4E}">
      <dgm:prSet/>
      <dgm:spPr/>
      <dgm:t>
        <a:bodyPr/>
        <a:lstStyle/>
        <a:p>
          <a:endParaRPr lang="en-US"/>
        </a:p>
      </dgm:t>
    </dgm:pt>
    <dgm:pt modelId="{B407F4C3-8FC9-4E91-A0EC-6B33713CC9A5}" type="sibTrans" cxnId="{66B49C6C-FAFD-47B4-BF22-05A295C23D4E}">
      <dgm:prSet/>
      <dgm:spPr/>
      <dgm:t>
        <a:bodyPr/>
        <a:lstStyle/>
        <a:p>
          <a:endParaRPr lang="en-US"/>
        </a:p>
      </dgm:t>
    </dgm:pt>
    <dgm:pt modelId="{332BC85C-1CF3-4F8F-ACB7-5B6D53744AE1}">
      <dgm:prSet phldr="0" custT="1"/>
      <dgm:spPr/>
      <dgm:t>
        <a:bodyPr/>
        <a:lstStyle/>
        <a:p>
          <a:r>
            <a:rPr lang="en-US" sz="1400" b="0" kern="1200" dirty="0">
              <a:latin typeface="+mn-lt"/>
              <a:ea typeface="+mn-ea"/>
              <a:cs typeface="+mn-cs"/>
            </a:rPr>
            <a:t>Foster holistically superior methodologies</a:t>
          </a:r>
        </a:p>
      </dgm:t>
    </dgm:pt>
    <dgm:pt modelId="{99F218FD-90FE-450E-A368-B3E3677E74E8}" type="parTrans" cxnId="{2617C475-F537-46A6-ADE1-4EB764853601}">
      <dgm:prSet/>
      <dgm:spPr/>
      <dgm:t>
        <a:bodyPr/>
        <a:lstStyle/>
        <a:p>
          <a:endParaRPr lang="en-US"/>
        </a:p>
      </dgm:t>
    </dgm:pt>
    <dgm:pt modelId="{8D1CC686-B05C-4470-A959-236CC9C8BB70}" type="sibTrans" cxnId="{2617C475-F537-46A6-ADE1-4EB764853601}">
      <dgm:prSet/>
      <dgm:spPr/>
      <dgm:t>
        <a:bodyPr/>
        <a:lstStyle/>
        <a:p>
          <a:endParaRPr lang="en-US"/>
        </a:p>
      </dgm:t>
    </dgm:pt>
    <dgm:pt modelId="{8B9AF88A-E1F7-4D3A-905F-87228D6A8655}">
      <dgm:prSet phldr="0" custT="1"/>
      <dgm:spPr/>
      <dgm:t>
        <a:bodyPr tIns="91440"/>
        <a:lstStyle/>
        <a:p>
          <a:pPr>
            <a:defRPr b="1"/>
          </a:pPr>
          <a:r>
            <a:rPr lang="en-US" sz="2000" b="0" kern="1200" dirty="0">
              <a:latin typeface="+mj-lt"/>
              <a:ea typeface="+mn-ea"/>
              <a:cs typeface="+mn-cs"/>
            </a:rPr>
            <a:t>May 20XX</a:t>
          </a:r>
        </a:p>
      </dgm:t>
    </dgm:pt>
    <dgm:pt modelId="{933A8FED-7B84-4ED0-B6AA-2EE26A89B8EA}" type="parTrans" cxnId="{E1474FF3-8E3C-4B30-985C-CE88BA0FE324}">
      <dgm:prSet/>
      <dgm:spPr/>
      <dgm:t>
        <a:bodyPr/>
        <a:lstStyle/>
        <a:p>
          <a:endParaRPr lang="en-US"/>
        </a:p>
      </dgm:t>
    </dgm:pt>
    <dgm:pt modelId="{F11DD6EC-352C-4A0E-84AA-FEBE2F06BCF9}" type="sibTrans" cxnId="{E1474FF3-8E3C-4B30-985C-CE88BA0FE324}">
      <dgm:prSet/>
      <dgm:spPr/>
      <dgm:t>
        <a:bodyPr/>
        <a:lstStyle/>
        <a:p>
          <a:endParaRPr lang="en-US"/>
        </a:p>
      </dgm:t>
    </dgm:pt>
    <dgm:pt modelId="{F51A6CC0-B82C-447F-9CD6-8A323A8C5E94}">
      <dgm:prSet phldrT="[Text]" phldr="0" custT="1"/>
      <dgm:spPr/>
      <dgm:t>
        <a:bodyPr/>
        <a:lstStyle/>
        <a:p>
          <a:endParaRPr lang="en-US" sz="1400" b="1" dirty="0">
            <a:latin typeface="+mn-lt"/>
          </a:endParaRPr>
        </a:p>
      </dgm:t>
    </dgm:pt>
    <dgm:pt modelId="{A8BC75E9-9BE2-404E-B6F5-BBB5614FDD8C}" type="parTrans" cxnId="{60C0B99B-C983-450F-A809-267A1E1C4B04}">
      <dgm:prSet/>
      <dgm:spPr/>
      <dgm:t>
        <a:bodyPr/>
        <a:lstStyle/>
        <a:p>
          <a:endParaRPr lang="en-US"/>
        </a:p>
      </dgm:t>
    </dgm:pt>
    <dgm:pt modelId="{7A13AAD8-88D6-45CC-848A-28C04FACC631}" type="sibTrans" cxnId="{60C0B99B-C983-450F-A809-267A1E1C4B04}">
      <dgm:prSet/>
      <dgm:spPr/>
      <dgm:t>
        <a:bodyPr/>
        <a:lstStyle/>
        <a:p>
          <a:endParaRPr lang="en-US"/>
        </a:p>
      </dgm:t>
    </dgm:pt>
    <dgm:pt modelId="{6E9F3C9B-13CA-43A8-8836-0B2B41D07DEF}" type="pres">
      <dgm:prSet presAssocID="{05A24E01-5535-46B9-A9A1-A9A07E639A88}" presName="root" presStyleCnt="0">
        <dgm:presLayoutVars>
          <dgm:chMax/>
          <dgm:chPref/>
          <dgm:animLvl val="lvl"/>
        </dgm:presLayoutVars>
      </dgm:prSet>
      <dgm:spPr/>
    </dgm:pt>
    <dgm:pt modelId="{E8AACCBB-6709-4071-B389-3BB226B3A586}" type="pres">
      <dgm:prSet presAssocID="{05A24E01-5535-46B9-A9A1-A9A07E639A88}" presName="divider" presStyleLbl="fgAcc1" presStyleIdx="0" presStyleCnt="6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>
          <a:solidFill>
            <a:schemeClr val="accent2">
              <a:hueOff val="0"/>
              <a:satOff val="0"/>
              <a:lumOff val="0"/>
              <a:alphaOff val="0"/>
            </a:schemeClr>
          </a:solidFill>
          <a:tailEnd type="triangle" w="lg" len="lg"/>
        </a:ln>
        <a:effectLst/>
      </dgm:spPr>
    </dgm:pt>
    <dgm:pt modelId="{E6F74CED-5217-4282-85F1-1C12DC84731C}" type="pres">
      <dgm:prSet presAssocID="{05A24E01-5535-46B9-A9A1-A9A07E639A88}" presName="nodes" presStyleCnt="0">
        <dgm:presLayoutVars>
          <dgm:chMax/>
          <dgm:chPref/>
          <dgm:animLvl val="lvl"/>
        </dgm:presLayoutVars>
      </dgm:prSet>
      <dgm:spPr/>
    </dgm:pt>
    <dgm:pt modelId="{AC377099-4DAE-451C-ADE9-98036E2679B5}" type="pres">
      <dgm:prSet presAssocID="{58FF46FB-368D-4E9C-A650-0513B8879DA8}" presName="composite" presStyleCnt="0"/>
      <dgm:spPr/>
    </dgm:pt>
    <dgm:pt modelId="{B6C94ECD-6415-4250-B4AD-F67BF5BECFB8}" type="pres">
      <dgm:prSet presAssocID="{58FF46FB-368D-4E9C-A650-0513B8879DA8}" presName="ConnectorPoint" presStyleLbl="lnNode1" presStyleIdx="0" presStyleCnt="5"/>
      <dgm:spPr>
        <a:solidFill>
          <a:schemeClr val="accent2">
            <a:hueOff val="0"/>
            <a:satOff val="0"/>
            <a:lumOff val="0"/>
            <a:alphaOff val="0"/>
          </a:schemeClr>
        </a:solidFill>
        <a:ln w="6350">
          <a:noFill/>
        </a:ln>
        <a:effectLst/>
      </dgm:spPr>
    </dgm:pt>
    <dgm:pt modelId="{0E99BB09-1B86-4308-A570-3981E6DD3A06}" type="pres">
      <dgm:prSet presAssocID="{58FF46FB-368D-4E9C-A650-0513B8879DA8}" presName="DropPinPlaceHolder" presStyleCnt="0"/>
      <dgm:spPr/>
    </dgm:pt>
    <dgm:pt modelId="{0ED6E8D6-BD44-4400-BC14-1BC75CB979A3}" type="pres">
      <dgm:prSet presAssocID="{58FF46FB-368D-4E9C-A650-0513B8879DA8}" presName="DropPin" presStyleLbl="alignNode1" presStyleIdx="0" presStyleCnt="5"/>
      <dgm:spPr/>
    </dgm:pt>
    <dgm:pt modelId="{5B7FC7CF-F58D-48D5-8BCC-38D6EE87890B}" type="pres">
      <dgm:prSet presAssocID="{58FF46FB-368D-4E9C-A650-0513B8879DA8}" presName="Ellipse" presStyleLbl="fgAcc1" presStyleIdx="1" presStyleCnt="6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</dgm:spPr>
    </dgm:pt>
    <dgm:pt modelId="{D2143A46-815A-49BF-9455-C0385022444F}" type="pres">
      <dgm:prSet presAssocID="{58FF46FB-368D-4E9C-A650-0513B8879DA8}" presName="L2TextContainer" presStyleLbl="revTx" presStyleIdx="0" presStyleCnt="10">
        <dgm:presLayoutVars>
          <dgm:bulletEnabled val="1"/>
        </dgm:presLayoutVars>
      </dgm:prSet>
      <dgm:spPr/>
    </dgm:pt>
    <dgm:pt modelId="{8E3FB235-DF38-476B-9A0E-B1E583D50944}" type="pres">
      <dgm:prSet presAssocID="{58FF46FB-368D-4E9C-A650-0513B8879DA8}" presName="L1TextContainer" presStyleLbl="revTx" presStyleIdx="1" presStyleCnt="10">
        <dgm:presLayoutVars>
          <dgm:chMax val="1"/>
          <dgm:chPref val="1"/>
          <dgm:bulletEnabled val="1"/>
        </dgm:presLayoutVars>
      </dgm:prSet>
      <dgm:spPr/>
    </dgm:pt>
    <dgm:pt modelId="{9AA05CE5-209F-4AD9-BE2C-2A69F76DA8F4}" type="pres">
      <dgm:prSet presAssocID="{58FF46FB-368D-4E9C-A650-0513B8879DA8}" presName="ConnectLine" presStyleLbl="sibTrans1D1" presStyleIdx="0" presStyleCnt="5"/>
      <dgm:spPr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gm:spPr>
    </dgm:pt>
    <dgm:pt modelId="{17350C28-DA10-4F3B-9FA2-0FE7C12A4ABE}" type="pres">
      <dgm:prSet presAssocID="{58FF46FB-368D-4E9C-A650-0513B8879DA8}" presName="EmptyPlaceHolder" presStyleCnt="0"/>
      <dgm:spPr/>
    </dgm:pt>
    <dgm:pt modelId="{6DA7B85E-9DC6-4F3B-A2BF-09CDEEDB43BC}" type="pres">
      <dgm:prSet presAssocID="{CFA40740-0682-470C-AD5A-CFF53CD12BD2}" presName="spaceBetweenRectangles" presStyleCnt="0"/>
      <dgm:spPr/>
    </dgm:pt>
    <dgm:pt modelId="{CF519A69-9940-494F-8406-D0D876E3CD26}" type="pres">
      <dgm:prSet presAssocID="{D05E1923-5021-40F7-B4EF-E582E23A699D}" presName="composite" presStyleCnt="0"/>
      <dgm:spPr/>
    </dgm:pt>
    <dgm:pt modelId="{714429FF-AAA3-4358-8C5F-1A7F29AA2B7B}" type="pres">
      <dgm:prSet presAssocID="{D05E1923-5021-40F7-B4EF-E582E23A699D}" presName="ConnectorPoint" presStyleLbl="lnNode1" presStyleIdx="1" presStyleCnt="5"/>
      <dgm:spPr>
        <a:solidFill>
          <a:schemeClr val="accent3">
            <a:hueOff val="0"/>
            <a:satOff val="0"/>
            <a:lumOff val="0"/>
            <a:alphaOff val="0"/>
          </a:schemeClr>
        </a:solidFill>
        <a:ln w="6350">
          <a:noFill/>
        </a:ln>
        <a:effectLst/>
      </dgm:spPr>
    </dgm:pt>
    <dgm:pt modelId="{AB8B1E8E-162B-4E3E-9E31-BA5CFBD3ED9D}" type="pres">
      <dgm:prSet presAssocID="{D05E1923-5021-40F7-B4EF-E582E23A699D}" presName="DropPinPlaceHolder" presStyleCnt="0"/>
      <dgm:spPr/>
    </dgm:pt>
    <dgm:pt modelId="{358CAA11-0A87-4861-8B4E-913B1EAD1334}" type="pres">
      <dgm:prSet presAssocID="{D05E1923-5021-40F7-B4EF-E582E23A699D}" presName="DropPin" presStyleLbl="alignNode1" presStyleIdx="1" presStyleCnt="5"/>
      <dgm:spPr/>
    </dgm:pt>
    <dgm:pt modelId="{B1A1A837-F261-404B-A808-B2F4154CE8A2}" type="pres">
      <dgm:prSet presAssocID="{D05E1923-5021-40F7-B4EF-E582E23A699D}" presName="Ellipse" presStyleLbl="fgAcc1" presStyleIdx="2" presStyleCnt="6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</dgm:spPr>
    </dgm:pt>
    <dgm:pt modelId="{B5F3F650-2E42-488A-AD4F-C4BD47D19A84}" type="pres">
      <dgm:prSet presAssocID="{D05E1923-5021-40F7-B4EF-E582E23A699D}" presName="L2TextContainer" presStyleLbl="revTx" presStyleIdx="2" presStyleCnt="10">
        <dgm:presLayoutVars>
          <dgm:bulletEnabled val="1"/>
        </dgm:presLayoutVars>
      </dgm:prSet>
      <dgm:spPr/>
    </dgm:pt>
    <dgm:pt modelId="{223C5207-4FA2-4A6C-8F43-20BD55767C99}" type="pres">
      <dgm:prSet presAssocID="{D05E1923-5021-40F7-B4EF-E582E23A699D}" presName="L1TextContainer" presStyleLbl="revTx" presStyleIdx="3" presStyleCnt="10">
        <dgm:presLayoutVars>
          <dgm:chMax val="1"/>
          <dgm:chPref val="1"/>
          <dgm:bulletEnabled val="1"/>
        </dgm:presLayoutVars>
      </dgm:prSet>
      <dgm:spPr/>
    </dgm:pt>
    <dgm:pt modelId="{4FE5EB5D-4CEF-4D0D-9394-0534E61844BE}" type="pres">
      <dgm:prSet presAssocID="{D05E1923-5021-40F7-B4EF-E582E23A699D}" presName="ConnectLine" presStyleLbl="sibTrans1D1" presStyleIdx="1" presStyleCnt="5"/>
      <dgm:spPr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gm:spPr>
    </dgm:pt>
    <dgm:pt modelId="{EC869059-0AEC-4D98-8C46-CB603A342C72}" type="pres">
      <dgm:prSet presAssocID="{D05E1923-5021-40F7-B4EF-E582E23A699D}" presName="EmptyPlaceHolder" presStyleCnt="0"/>
      <dgm:spPr/>
    </dgm:pt>
    <dgm:pt modelId="{408BA715-9739-461D-BFDE-88EDAE355E60}" type="pres">
      <dgm:prSet presAssocID="{F020958C-EF86-4274-85F9-318F2792F7B6}" presName="spaceBetweenRectangles" presStyleCnt="0"/>
      <dgm:spPr/>
    </dgm:pt>
    <dgm:pt modelId="{D512C7F9-87A6-4BA9-AFAC-03FF1578D945}" type="pres">
      <dgm:prSet presAssocID="{FA8F44BD-C8C7-462C-9756-1EC498E86842}" presName="composite" presStyleCnt="0"/>
      <dgm:spPr/>
    </dgm:pt>
    <dgm:pt modelId="{152AD014-AFD0-4700-A468-4D562874339A}" type="pres">
      <dgm:prSet presAssocID="{FA8F44BD-C8C7-462C-9756-1EC498E86842}" presName="ConnectorPoint" presStyleLbl="lnNode1" presStyleIdx="2" presStyleCnt="5"/>
      <dgm:spPr>
        <a:solidFill>
          <a:schemeClr val="accent4">
            <a:hueOff val="0"/>
            <a:satOff val="0"/>
            <a:lumOff val="0"/>
            <a:alphaOff val="0"/>
          </a:schemeClr>
        </a:solidFill>
        <a:ln w="6350">
          <a:noFill/>
        </a:ln>
        <a:effectLst/>
      </dgm:spPr>
    </dgm:pt>
    <dgm:pt modelId="{6CE2C4D8-4380-442D-A6C2-0B468BF3C74C}" type="pres">
      <dgm:prSet presAssocID="{FA8F44BD-C8C7-462C-9756-1EC498E86842}" presName="DropPinPlaceHolder" presStyleCnt="0"/>
      <dgm:spPr/>
    </dgm:pt>
    <dgm:pt modelId="{72C82E90-F103-439C-8371-CFFB0927B9DE}" type="pres">
      <dgm:prSet presAssocID="{FA8F44BD-C8C7-462C-9756-1EC498E86842}" presName="DropPin" presStyleLbl="alignNode1" presStyleIdx="2" presStyleCnt="5"/>
      <dgm:spPr/>
    </dgm:pt>
    <dgm:pt modelId="{5D519322-C1DD-47AE-92C0-13575134BC76}" type="pres">
      <dgm:prSet presAssocID="{FA8F44BD-C8C7-462C-9756-1EC498E86842}" presName="Ellipse" presStyleLbl="fgAcc1" presStyleIdx="3" presStyleCnt="6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</dgm:spPr>
    </dgm:pt>
    <dgm:pt modelId="{96DDA0FE-83E2-423C-9F13-58A61EB68487}" type="pres">
      <dgm:prSet presAssocID="{FA8F44BD-C8C7-462C-9756-1EC498E86842}" presName="L2TextContainer" presStyleLbl="revTx" presStyleIdx="4" presStyleCnt="10">
        <dgm:presLayoutVars>
          <dgm:bulletEnabled val="1"/>
        </dgm:presLayoutVars>
      </dgm:prSet>
      <dgm:spPr/>
    </dgm:pt>
    <dgm:pt modelId="{2D6C7916-1130-46A8-833B-A6278CBD2192}" type="pres">
      <dgm:prSet presAssocID="{FA8F44BD-C8C7-462C-9756-1EC498E86842}" presName="L1TextContainer" presStyleLbl="revTx" presStyleIdx="5" presStyleCnt="10">
        <dgm:presLayoutVars>
          <dgm:chMax val="1"/>
          <dgm:chPref val="1"/>
          <dgm:bulletEnabled val="1"/>
        </dgm:presLayoutVars>
      </dgm:prSet>
      <dgm:spPr/>
    </dgm:pt>
    <dgm:pt modelId="{4D953791-5C2F-4A75-A8F4-6ED7EAB5E015}" type="pres">
      <dgm:prSet presAssocID="{FA8F44BD-C8C7-462C-9756-1EC498E86842}" presName="ConnectLine" presStyleLbl="sibTrans1D1" presStyleIdx="2" presStyleCnt="5"/>
      <dgm:spPr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gm:spPr>
    </dgm:pt>
    <dgm:pt modelId="{22A72E40-4DCC-4F48-AADD-29738FD37A2C}" type="pres">
      <dgm:prSet presAssocID="{FA8F44BD-C8C7-462C-9756-1EC498E86842}" presName="EmptyPlaceHolder" presStyleCnt="0"/>
      <dgm:spPr/>
    </dgm:pt>
    <dgm:pt modelId="{E168BB9F-20D9-474F-9E39-4872B40634C6}" type="pres">
      <dgm:prSet presAssocID="{8C8A9736-03DA-4B1C-A590-10B4AD89452B}" presName="spaceBetweenRectangles" presStyleCnt="0"/>
      <dgm:spPr/>
    </dgm:pt>
    <dgm:pt modelId="{A62622B1-7EF4-49B6-9AC7-B54F0E2A0C74}" type="pres">
      <dgm:prSet presAssocID="{8BAB5E6F-A65E-41DB-A296-0818B0E49F7C}" presName="composite" presStyleCnt="0"/>
      <dgm:spPr/>
    </dgm:pt>
    <dgm:pt modelId="{14282312-87CB-41BB-A02D-C594BBEF33C7}" type="pres">
      <dgm:prSet presAssocID="{8BAB5E6F-A65E-41DB-A296-0818B0E49F7C}" presName="ConnectorPoint" presStyleLbl="lnNode1" presStyleIdx="3" presStyleCnt="5"/>
      <dgm:spPr>
        <a:solidFill>
          <a:schemeClr val="accent5">
            <a:hueOff val="0"/>
            <a:satOff val="0"/>
            <a:lumOff val="0"/>
            <a:alphaOff val="0"/>
          </a:schemeClr>
        </a:solidFill>
        <a:ln w="6350">
          <a:noFill/>
        </a:ln>
        <a:effectLst/>
      </dgm:spPr>
    </dgm:pt>
    <dgm:pt modelId="{D554C1A5-AF8E-41FC-A779-25BD6B11F91F}" type="pres">
      <dgm:prSet presAssocID="{8BAB5E6F-A65E-41DB-A296-0818B0E49F7C}" presName="DropPinPlaceHolder" presStyleCnt="0"/>
      <dgm:spPr/>
    </dgm:pt>
    <dgm:pt modelId="{17331DD9-74CF-4A3A-86BA-F4B9DBEAB944}" type="pres">
      <dgm:prSet presAssocID="{8BAB5E6F-A65E-41DB-A296-0818B0E49F7C}" presName="DropPin" presStyleLbl="alignNode1" presStyleIdx="3" presStyleCnt="5"/>
      <dgm:spPr/>
    </dgm:pt>
    <dgm:pt modelId="{515AAB83-BD07-4B9E-9A3B-858C0B126F9C}" type="pres">
      <dgm:prSet presAssocID="{8BAB5E6F-A65E-41DB-A296-0818B0E49F7C}" presName="Ellipse" presStyleLbl="fgAcc1" presStyleIdx="4" presStyleCnt="6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</dgm:spPr>
    </dgm:pt>
    <dgm:pt modelId="{08CB2D5A-F46A-4E0E-9575-15F31D04AAC6}" type="pres">
      <dgm:prSet presAssocID="{8BAB5E6F-A65E-41DB-A296-0818B0E49F7C}" presName="L2TextContainer" presStyleLbl="revTx" presStyleIdx="6" presStyleCnt="10">
        <dgm:presLayoutVars>
          <dgm:bulletEnabled val="1"/>
        </dgm:presLayoutVars>
      </dgm:prSet>
      <dgm:spPr/>
    </dgm:pt>
    <dgm:pt modelId="{7C1E6B4A-59F7-4018-A403-E1CCAEE78BA1}" type="pres">
      <dgm:prSet presAssocID="{8BAB5E6F-A65E-41DB-A296-0818B0E49F7C}" presName="L1TextContainer" presStyleLbl="revTx" presStyleIdx="7" presStyleCnt="10">
        <dgm:presLayoutVars>
          <dgm:chMax val="1"/>
          <dgm:chPref val="1"/>
          <dgm:bulletEnabled val="1"/>
        </dgm:presLayoutVars>
      </dgm:prSet>
      <dgm:spPr/>
    </dgm:pt>
    <dgm:pt modelId="{A03C5372-D306-43AC-B406-6F8183849431}" type="pres">
      <dgm:prSet presAssocID="{8BAB5E6F-A65E-41DB-A296-0818B0E49F7C}" presName="ConnectLine" presStyleLbl="sibTrans1D1" presStyleIdx="3" presStyleCnt="5"/>
      <dgm:spPr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gm:spPr>
    </dgm:pt>
    <dgm:pt modelId="{90926F0B-05E0-48AF-9C69-5C494731F877}" type="pres">
      <dgm:prSet presAssocID="{8BAB5E6F-A65E-41DB-A296-0818B0E49F7C}" presName="EmptyPlaceHolder" presStyleCnt="0"/>
      <dgm:spPr/>
    </dgm:pt>
    <dgm:pt modelId="{9EA695E3-93D5-405B-8AF6-0B8537A964FD}" type="pres">
      <dgm:prSet presAssocID="{B407F4C3-8FC9-4E91-A0EC-6B33713CC9A5}" presName="spaceBetweenRectangles" presStyleCnt="0"/>
      <dgm:spPr/>
    </dgm:pt>
    <dgm:pt modelId="{05956D37-804F-419D-9E8C-30D41D06DC3E}" type="pres">
      <dgm:prSet presAssocID="{8B9AF88A-E1F7-4D3A-905F-87228D6A8655}" presName="composite" presStyleCnt="0"/>
      <dgm:spPr/>
    </dgm:pt>
    <dgm:pt modelId="{58B7B786-A0AD-4662-8D54-C5C572D2C32C}" type="pres">
      <dgm:prSet presAssocID="{8B9AF88A-E1F7-4D3A-905F-87228D6A8655}" presName="ConnectorPoint" presStyleLbl="lnNode1" presStyleIdx="4" presStyleCnt="5"/>
      <dgm:spPr>
        <a:solidFill>
          <a:schemeClr val="accent6">
            <a:hueOff val="0"/>
            <a:satOff val="0"/>
            <a:lumOff val="0"/>
            <a:alphaOff val="0"/>
          </a:schemeClr>
        </a:solidFill>
        <a:ln w="6350">
          <a:noFill/>
        </a:ln>
        <a:effectLst/>
      </dgm:spPr>
    </dgm:pt>
    <dgm:pt modelId="{E4704426-333D-4092-A035-BBC55DB8579D}" type="pres">
      <dgm:prSet presAssocID="{8B9AF88A-E1F7-4D3A-905F-87228D6A8655}" presName="DropPinPlaceHolder" presStyleCnt="0"/>
      <dgm:spPr/>
    </dgm:pt>
    <dgm:pt modelId="{A55439AF-6893-479D-8B57-31FBC13C553F}" type="pres">
      <dgm:prSet presAssocID="{8B9AF88A-E1F7-4D3A-905F-87228D6A8655}" presName="DropPin" presStyleLbl="alignNode1" presStyleIdx="4" presStyleCnt="5"/>
      <dgm:spPr/>
    </dgm:pt>
    <dgm:pt modelId="{A22B1C16-7FF0-4DBE-B32E-E43FEB1E2EAC}" type="pres">
      <dgm:prSet presAssocID="{8B9AF88A-E1F7-4D3A-905F-87228D6A8655}" presName="Ellipse" presStyleLbl="fgAcc1" presStyleIdx="5" presStyleCnt="6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</dgm:spPr>
    </dgm:pt>
    <dgm:pt modelId="{1B55AA6D-649D-4145-93EB-08B866A4D4E5}" type="pres">
      <dgm:prSet presAssocID="{8B9AF88A-E1F7-4D3A-905F-87228D6A8655}" presName="L2TextContainer" presStyleLbl="revTx" presStyleIdx="8" presStyleCnt="10">
        <dgm:presLayoutVars>
          <dgm:bulletEnabled val="1"/>
        </dgm:presLayoutVars>
      </dgm:prSet>
      <dgm:spPr/>
    </dgm:pt>
    <dgm:pt modelId="{3FA5D5AE-9CAE-4D19-9765-BCEE62095312}" type="pres">
      <dgm:prSet presAssocID="{8B9AF88A-E1F7-4D3A-905F-87228D6A8655}" presName="L1TextContainer" presStyleLbl="revTx" presStyleIdx="9" presStyleCnt="10">
        <dgm:presLayoutVars>
          <dgm:chMax val="1"/>
          <dgm:chPref val="1"/>
          <dgm:bulletEnabled val="1"/>
        </dgm:presLayoutVars>
      </dgm:prSet>
      <dgm:spPr/>
    </dgm:pt>
    <dgm:pt modelId="{FE6CA7EB-68EC-4E76-9051-08C4CF370101}" type="pres">
      <dgm:prSet presAssocID="{8B9AF88A-E1F7-4D3A-905F-87228D6A8655}" presName="ConnectLine" presStyleLbl="sibTrans1D1" presStyleIdx="4" presStyleCnt="5"/>
      <dgm:spPr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gm:spPr>
    </dgm:pt>
    <dgm:pt modelId="{070CED43-982E-487C-9CC2-CFAEABD4D2D8}" type="pres">
      <dgm:prSet presAssocID="{8B9AF88A-E1F7-4D3A-905F-87228D6A8655}" presName="EmptyPlaceHolder" presStyleCnt="0"/>
      <dgm:spPr/>
    </dgm:pt>
  </dgm:ptLst>
  <dgm:cxnLst>
    <dgm:cxn modelId="{1E92940A-250B-4494-B40F-3DA807C7CB42}" type="presOf" srcId="{DF1ABFB3-B399-406F-91BD-DCDF9A38526B}" destId="{1B55AA6D-649D-4145-93EB-08B866A4D4E5}" srcOrd="0" destOrd="0" presId="urn:microsoft.com/office/officeart/2017/3/layout/DropPinTimeline"/>
    <dgm:cxn modelId="{C3A1C60D-63BB-4E34-AD47-96AABDB6084E}" type="presOf" srcId="{D05E1923-5021-40F7-B4EF-E582E23A699D}" destId="{223C5207-4FA2-4A6C-8F43-20BD55767C99}" srcOrd="0" destOrd="0" presId="urn:microsoft.com/office/officeart/2017/3/layout/DropPinTimeline"/>
    <dgm:cxn modelId="{5F3B0F1C-AD09-448C-A081-46D11DC987C6}" type="presOf" srcId="{8B9AF88A-E1F7-4D3A-905F-87228D6A8655}" destId="{3FA5D5AE-9CAE-4D19-9765-BCEE62095312}" srcOrd="0" destOrd="0" presId="urn:microsoft.com/office/officeart/2017/3/layout/DropPinTimeline"/>
    <dgm:cxn modelId="{E0E45028-839A-4135-AA56-517D3BAA0708}" type="presOf" srcId="{8BAB5E6F-A65E-41DB-A296-0818B0E49F7C}" destId="{7C1E6B4A-59F7-4018-A403-E1CCAEE78BA1}" srcOrd="0" destOrd="0" presId="urn:microsoft.com/office/officeart/2017/3/layout/DropPinTimeline"/>
    <dgm:cxn modelId="{1B32EF2C-9DB5-4504-A9DA-B4956CC00208}" srcId="{FA8F44BD-C8C7-462C-9756-1EC498E86842}" destId="{EFEB4D61-3A9C-4140-977F-3C3F5C9EE9D1}" srcOrd="0" destOrd="0" parTransId="{57D352E4-0431-4F68-B8F1-61BFA34799AA}" sibTransId="{0ECC32B6-1E7C-4AA4-9DBF-D69B7C5E64A9}"/>
    <dgm:cxn modelId="{0D51BD2E-4619-469B-B233-EBAC3D4D0BA6}" srcId="{05A24E01-5535-46B9-A9A1-A9A07E639A88}" destId="{FA8F44BD-C8C7-462C-9756-1EC498E86842}" srcOrd="2" destOrd="0" parTransId="{F47063EE-4B58-4EDE-A4F2-A4BD81B82F21}" sibTransId="{8C8A9736-03DA-4B1C-A590-10B4AD89452B}"/>
    <dgm:cxn modelId="{C5645B39-CB65-4A0A-B369-E455C3B827C3}" srcId="{05A24E01-5535-46B9-A9A1-A9A07E639A88}" destId="{58FF46FB-368D-4E9C-A650-0513B8879DA8}" srcOrd="0" destOrd="0" parTransId="{11DFA284-5E99-474D-BF05-364A45269DC7}" sibTransId="{CFA40740-0682-470C-AD5A-CFF53CD12BD2}"/>
    <dgm:cxn modelId="{8D008D40-A849-4F36-9DA0-3C08691A4648}" type="presOf" srcId="{F51A6CC0-B82C-447F-9CD6-8A323A8C5E94}" destId="{1B55AA6D-649D-4145-93EB-08B866A4D4E5}" srcOrd="0" destOrd="1" presId="urn:microsoft.com/office/officeart/2017/3/layout/DropPinTimeline"/>
    <dgm:cxn modelId="{7DDF5444-F976-4F04-88A9-CF8B15238792}" type="presOf" srcId="{58FF46FB-368D-4E9C-A650-0513B8879DA8}" destId="{8E3FB235-DF38-476B-9A0E-B1E583D50944}" srcOrd="0" destOrd="0" presId="urn:microsoft.com/office/officeart/2017/3/layout/DropPinTimeline"/>
    <dgm:cxn modelId="{1690634A-EBA7-4881-9E5F-0C82421D4CDF}" type="presOf" srcId="{FA8F44BD-C8C7-462C-9756-1EC498E86842}" destId="{2D6C7916-1130-46A8-833B-A6278CBD2192}" srcOrd="0" destOrd="0" presId="urn:microsoft.com/office/officeart/2017/3/layout/DropPinTimeline"/>
    <dgm:cxn modelId="{B659504B-18E4-4D89-A17C-34ABB280AE52}" srcId="{58FF46FB-368D-4E9C-A650-0513B8879DA8}" destId="{9A875394-CA1E-4432-AEEB-9054FCFF5E0E}" srcOrd="0" destOrd="0" parTransId="{FCC92BDD-6EA3-421D-9DA8-7D3A12D003B6}" sibTransId="{0314452B-82A0-42F4-9551-DF00CFFC3580}"/>
    <dgm:cxn modelId="{66B49C6C-FAFD-47B4-BF22-05A295C23D4E}" srcId="{05A24E01-5535-46B9-A9A1-A9A07E639A88}" destId="{8BAB5E6F-A65E-41DB-A296-0818B0E49F7C}" srcOrd="3" destOrd="0" parTransId="{886842C6-3EFC-4BE7-B417-415595758830}" sibTransId="{B407F4C3-8FC9-4E91-A0EC-6B33713CC9A5}"/>
    <dgm:cxn modelId="{15319551-A9EA-462E-845B-E5251E84291F}" srcId="{8B9AF88A-E1F7-4D3A-905F-87228D6A8655}" destId="{DF1ABFB3-B399-406F-91BD-DCDF9A38526B}" srcOrd="0" destOrd="0" parTransId="{78CB0E27-958C-4066-A189-8B36505E8204}" sibTransId="{70E4A1D3-514E-4327-991D-5CC9C6B41885}"/>
    <dgm:cxn modelId="{4876CF51-F110-4E25-8FD4-08D25B4B0AB8}" srcId="{D05E1923-5021-40F7-B4EF-E582E23A699D}" destId="{579089A8-5362-4BA4-9163-D19228C1808F}" srcOrd="0" destOrd="0" parTransId="{FB2DEB6E-B29F-4E51-960A-23ECC62EBF38}" sibTransId="{1C5328B1-AC18-4CF7-A034-BB0592F4A2A1}"/>
    <dgm:cxn modelId="{2617C475-F537-46A6-ADE1-4EB764853601}" srcId="{8BAB5E6F-A65E-41DB-A296-0818B0E49F7C}" destId="{332BC85C-1CF3-4F8F-ACB7-5B6D53744AE1}" srcOrd="0" destOrd="0" parTransId="{99F218FD-90FE-450E-A368-B3E3677E74E8}" sibTransId="{8D1CC686-B05C-4470-A959-236CC9C8BB70}"/>
    <dgm:cxn modelId="{B9F0B583-D02F-4EF4-83A8-DFD7B32B9433}" type="presOf" srcId="{9A875394-CA1E-4432-AEEB-9054FCFF5E0E}" destId="{D2143A46-815A-49BF-9455-C0385022444F}" srcOrd="0" destOrd="0" presId="urn:microsoft.com/office/officeart/2017/3/layout/DropPinTimeline"/>
    <dgm:cxn modelId="{60C0B99B-C983-450F-A809-267A1E1C4B04}" srcId="{8B9AF88A-E1F7-4D3A-905F-87228D6A8655}" destId="{F51A6CC0-B82C-447F-9CD6-8A323A8C5E94}" srcOrd="1" destOrd="0" parTransId="{A8BC75E9-9BE2-404E-B6F5-BBB5614FDD8C}" sibTransId="{7A13AAD8-88D6-45CC-848A-28C04FACC631}"/>
    <dgm:cxn modelId="{DF6168D4-4FC3-42E4-8DAA-85BA8A678933}" type="presOf" srcId="{332BC85C-1CF3-4F8F-ACB7-5B6D53744AE1}" destId="{08CB2D5A-F46A-4E0E-9575-15F31D04AAC6}" srcOrd="0" destOrd="0" presId="urn:microsoft.com/office/officeart/2017/3/layout/DropPinTimeline"/>
    <dgm:cxn modelId="{72C4D6D9-419A-42C1-A76D-84599F65BB08}" srcId="{05A24E01-5535-46B9-A9A1-A9A07E639A88}" destId="{D05E1923-5021-40F7-B4EF-E582E23A699D}" srcOrd="1" destOrd="0" parTransId="{FD6C5CD2-9CED-4BE6-89CD-A5A5CCE63B3E}" sibTransId="{F020958C-EF86-4274-85F9-318F2792F7B6}"/>
    <dgm:cxn modelId="{C6A73EDB-89B0-4756-9ECD-83E9B8AB77E5}" type="presOf" srcId="{EFEB4D61-3A9C-4140-977F-3C3F5C9EE9D1}" destId="{96DDA0FE-83E2-423C-9F13-58A61EB68487}" srcOrd="0" destOrd="0" presId="urn:microsoft.com/office/officeart/2017/3/layout/DropPinTimeline"/>
    <dgm:cxn modelId="{FE7849EA-5B37-43C8-B217-CD4E30A8E545}" type="presOf" srcId="{05A24E01-5535-46B9-A9A1-A9A07E639A88}" destId="{6E9F3C9B-13CA-43A8-8836-0B2B41D07DEF}" srcOrd="0" destOrd="0" presId="urn:microsoft.com/office/officeart/2017/3/layout/DropPinTimeline"/>
    <dgm:cxn modelId="{E1474FF3-8E3C-4B30-985C-CE88BA0FE324}" srcId="{05A24E01-5535-46B9-A9A1-A9A07E639A88}" destId="{8B9AF88A-E1F7-4D3A-905F-87228D6A8655}" srcOrd="4" destOrd="0" parTransId="{933A8FED-7B84-4ED0-B6AA-2EE26A89B8EA}" sibTransId="{F11DD6EC-352C-4A0E-84AA-FEBE2F06BCF9}"/>
    <dgm:cxn modelId="{DC6269F4-0C31-4613-A809-E8E029CAD0D1}" type="presOf" srcId="{579089A8-5362-4BA4-9163-D19228C1808F}" destId="{B5F3F650-2E42-488A-AD4F-C4BD47D19A84}" srcOrd="0" destOrd="0" presId="urn:microsoft.com/office/officeart/2017/3/layout/DropPinTimeline"/>
    <dgm:cxn modelId="{2FED2A5E-98EB-4859-AB3F-062F22EEC890}" type="presParOf" srcId="{6E9F3C9B-13CA-43A8-8836-0B2B41D07DEF}" destId="{E8AACCBB-6709-4071-B389-3BB226B3A586}" srcOrd="0" destOrd="0" presId="urn:microsoft.com/office/officeart/2017/3/layout/DropPinTimeline"/>
    <dgm:cxn modelId="{6DE443D7-8EE2-4FBC-842D-B6B9C44204D0}" type="presParOf" srcId="{6E9F3C9B-13CA-43A8-8836-0B2B41D07DEF}" destId="{E6F74CED-5217-4282-85F1-1C12DC84731C}" srcOrd="1" destOrd="0" presId="urn:microsoft.com/office/officeart/2017/3/layout/DropPinTimeline"/>
    <dgm:cxn modelId="{C773189E-DF31-4C58-A290-F5DFD7DCF8B1}" type="presParOf" srcId="{E6F74CED-5217-4282-85F1-1C12DC84731C}" destId="{AC377099-4DAE-451C-ADE9-98036E2679B5}" srcOrd="0" destOrd="0" presId="urn:microsoft.com/office/officeart/2017/3/layout/DropPinTimeline"/>
    <dgm:cxn modelId="{04D71AD3-A9B8-46E1-AB82-BB594FCE110E}" type="presParOf" srcId="{AC377099-4DAE-451C-ADE9-98036E2679B5}" destId="{B6C94ECD-6415-4250-B4AD-F67BF5BECFB8}" srcOrd="0" destOrd="0" presId="urn:microsoft.com/office/officeart/2017/3/layout/DropPinTimeline"/>
    <dgm:cxn modelId="{4D9D677D-9448-43AF-978B-5C7E7661F4F9}" type="presParOf" srcId="{AC377099-4DAE-451C-ADE9-98036E2679B5}" destId="{0E99BB09-1B86-4308-A570-3981E6DD3A06}" srcOrd="1" destOrd="0" presId="urn:microsoft.com/office/officeart/2017/3/layout/DropPinTimeline"/>
    <dgm:cxn modelId="{C213A57E-D4AE-4C05-AA12-FE8CC1989639}" type="presParOf" srcId="{0E99BB09-1B86-4308-A570-3981E6DD3A06}" destId="{0ED6E8D6-BD44-4400-BC14-1BC75CB979A3}" srcOrd="0" destOrd="0" presId="urn:microsoft.com/office/officeart/2017/3/layout/DropPinTimeline"/>
    <dgm:cxn modelId="{927F0821-BB24-4368-A4D4-046EB89F39DD}" type="presParOf" srcId="{0E99BB09-1B86-4308-A570-3981E6DD3A06}" destId="{5B7FC7CF-F58D-48D5-8BCC-38D6EE87890B}" srcOrd="1" destOrd="0" presId="urn:microsoft.com/office/officeart/2017/3/layout/DropPinTimeline"/>
    <dgm:cxn modelId="{F517DE46-1EA2-46F3-8833-EE234EEF5B09}" type="presParOf" srcId="{AC377099-4DAE-451C-ADE9-98036E2679B5}" destId="{D2143A46-815A-49BF-9455-C0385022444F}" srcOrd="2" destOrd="0" presId="urn:microsoft.com/office/officeart/2017/3/layout/DropPinTimeline"/>
    <dgm:cxn modelId="{75F0F73C-AD49-4A34-842E-A65EF46645BA}" type="presParOf" srcId="{AC377099-4DAE-451C-ADE9-98036E2679B5}" destId="{8E3FB235-DF38-476B-9A0E-B1E583D50944}" srcOrd="3" destOrd="0" presId="urn:microsoft.com/office/officeart/2017/3/layout/DropPinTimeline"/>
    <dgm:cxn modelId="{071A2262-20BC-4D30-AB90-12B0A0FEB6EF}" type="presParOf" srcId="{AC377099-4DAE-451C-ADE9-98036E2679B5}" destId="{9AA05CE5-209F-4AD9-BE2C-2A69F76DA8F4}" srcOrd="4" destOrd="0" presId="urn:microsoft.com/office/officeart/2017/3/layout/DropPinTimeline"/>
    <dgm:cxn modelId="{0D0471BD-C944-46DB-9B0D-12B6F025E4F4}" type="presParOf" srcId="{AC377099-4DAE-451C-ADE9-98036E2679B5}" destId="{17350C28-DA10-4F3B-9FA2-0FE7C12A4ABE}" srcOrd="5" destOrd="0" presId="urn:microsoft.com/office/officeart/2017/3/layout/DropPinTimeline"/>
    <dgm:cxn modelId="{37FF9AEE-1EE5-440D-B822-B54671B03AAC}" type="presParOf" srcId="{E6F74CED-5217-4282-85F1-1C12DC84731C}" destId="{6DA7B85E-9DC6-4F3B-A2BF-09CDEEDB43BC}" srcOrd="1" destOrd="0" presId="urn:microsoft.com/office/officeart/2017/3/layout/DropPinTimeline"/>
    <dgm:cxn modelId="{3FF77B45-DC34-4E18-8B7E-49C274966E23}" type="presParOf" srcId="{E6F74CED-5217-4282-85F1-1C12DC84731C}" destId="{CF519A69-9940-494F-8406-D0D876E3CD26}" srcOrd="2" destOrd="0" presId="urn:microsoft.com/office/officeart/2017/3/layout/DropPinTimeline"/>
    <dgm:cxn modelId="{4E60349A-D4EB-4BFE-9374-0F079D59B1FC}" type="presParOf" srcId="{CF519A69-9940-494F-8406-D0D876E3CD26}" destId="{714429FF-AAA3-4358-8C5F-1A7F29AA2B7B}" srcOrd="0" destOrd="0" presId="urn:microsoft.com/office/officeart/2017/3/layout/DropPinTimeline"/>
    <dgm:cxn modelId="{0B07CD93-B91C-4CAF-B94C-3237B0C6F601}" type="presParOf" srcId="{CF519A69-9940-494F-8406-D0D876E3CD26}" destId="{AB8B1E8E-162B-4E3E-9E31-BA5CFBD3ED9D}" srcOrd="1" destOrd="0" presId="urn:microsoft.com/office/officeart/2017/3/layout/DropPinTimeline"/>
    <dgm:cxn modelId="{BB97917A-2BFB-4D8A-94BD-816B0C62D6F6}" type="presParOf" srcId="{AB8B1E8E-162B-4E3E-9E31-BA5CFBD3ED9D}" destId="{358CAA11-0A87-4861-8B4E-913B1EAD1334}" srcOrd="0" destOrd="0" presId="urn:microsoft.com/office/officeart/2017/3/layout/DropPinTimeline"/>
    <dgm:cxn modelId="{FDC4D318-B3AD-4E39-8663-3AFB57531D79}" type="presParOf" srcId="{AB8B1E8E-162B-4E3E-9E31-BA5CFBD3ED9D}" destId="{B1A1A837-F261-404B-A808-B2F4154CE8A2}" srcOrd="1" destOrd="0" presId="urn:microsoft.com/office/officeart/2017/3/layout/DropPinTimeline"/>
    <dgm:cxn modelId="{7F53703E-9DF0-45E5-AC76-7E0CCD3B06EA}" type="presParOf" srcId="{CF519A69-9940-494F-8406-D0D876E3CD26}" destId="{B5F3F650-2E42-488A-AD4F-C4BD47D19A84}" srcOrd="2" destOrd="0" presId="urn:microsoft.com/office/officeart/2017/3/layout/DropPinTimeline"/>
    <dgm:cxn modelId="{B59937ED-9C59-4BBD-AA3C-5D9159504926}" type="presParOf" srcId="{CF519A69-9940-494F-8406-D0D876E3CD26}" destId="{223C5207-4FA2-4A6C-8F43-20BD55767C99}" srcOrd="3" destOrd="0" presId="urn:microsoft.com/office/officeart/2017/3/layout/DropPinTimeline"/>
    <dgm:cxn modelId="{470C2FBB-9D40-4F2C-8107-12E2CA0E70BE}" type="presParOf" srcId="{CF519A69-9940-494F-8406-D0D876E3CD26}" destId="{4FE5EB5D-4CEF-4D0D-9394-0534E61844BE}" srcOrd="4" destOrd="0" presId="urn:microsoft.com/office/officeart/2017/3/layout/DropPinTimeline"/>
    <dgm:cxn modelId="{C1237DFD-87FD-434B-A5C8-02108EF43081}" type="presParOf" srcId="{CF519A69-9940-494F-8406-D0D876E3CD26}" destId="{EC869059-0AEC-4D98-8C46-CB603A342C72}" srcOrd="5" destOrd="0" presId="urn:microsoft.com/office/officeart/2017/3/layout/DropPinTimeline"/>
    <dgm:cxn modelId="{7A1441D0-A5AA-4E6C-9388-511DA29929BF}" type="presParOf" srcId="{E6F74CED-5217-4282-85F1-1C12DC84731C}" destId="{408BA715-9739-461D-BFDE-88EDAE355E60}" srcOrd="3" destOrd="0" presId="urn:microsoft.com/office/officeart/2017/3/layout/DropPinTimeline"/>
    <dgm:cxn modelId="{087F2A81-CFD9-4BF8-96FC-2D4ABA32462F}" type="presParOf" srcId="{E6F74CED-5217-4282-85F1-1C12DC84731C}" destId="{D512C7F9-87A6-4BA9-AFAC-03FF1578D945}" srcOrd="4" destOrd="0" presId="urn:microsoft.com/office/officeart/2017/3/layout/DropPinTimeline"/>
    <dgm:cxn modelId="{8C6217DA-A763-4946-99A2-03C618C428AF}" type="presParOf" srcId="{D512C7F9-87A6-4BA9-AFAC-03FF1578D945}" destId="{152AD014-AFD0-4700-A468-4D562874339A}" srcOrd="0" destOrd="0" presId="urn:microsoft.com/office/officeart/2017/3/layout/DropPinTimeline"/>
    <dgm:cxn modelId="{A6A34287-F5FF-46EE-9A88-F2ECF73903CE}" type="presParOf" srcId="{D512C7F9-87A6-4BA9-AFAC-03FF1578D945}" destId="{6CE2C4D8-4380-442D-A6C2-0B468BF3C74C}" srcOrd="1" destOrd="0" presId="urn:microsoft.com/office/officeart/2017/3/layout/DropPinTimeline"/>
    <dgm:cxn modelId="{D28BF9CF-F026-4786-A1AC-F4F785C54591}" type="presParOf" srcId="{6CE2C4D8-4380-442D-A6C2-0B468BF3C74C}" destId="{72C82E90-F103-439C-8371-CFFB0927B9DE}" srcOrd="0" destOrd="0" presId="urn:microsoft.com/office/officeart/2017/3/layout/DropPinTimeline"/>
    <dgm:cxn modelId="{E33A6BB5-6D3A-4D44-AEFC-75BAB101C26D}" type="presParOf" srcId="{6CE2C4D8-4380-442D-A6C2-0B468BF3C74C}" destId="{5D519322-C1DD-47AE-92C0-13575134BC76}" srcOrd="1" destOrd="0" presId="urn:microsoft.com/office/officeart/2017/3/layout/DropPinTimeline"/>
    <dgm:cxn modelId="{0BFD1614-5731-4306-81F7-E2C949C32A93}" type="presParOf" srcId="{D512C7F9-87A6-4BA9-AFAC-03FF1578D945}" destId="{96DDA0FE-83E2-423C-9F13-58A61EB68487}" srcOrd="2" destOrd="0" presId="urn:microsoft.com/office/officeart/2017/3/layout/DropPinTimeline"/>
    <dgm:cxn modelId="{06EDED26-E685-42BC-BFC2-75C7EA695E40}" type="presParOf" srcId="{D512C7F9-87A6-4BA9-AFAC-03FF1578D945}" destId="{2D6C7916-1130-46A8-833B-A6278CBD2192}" srcOrd="3" destOrd="0" presId="urn:microsoft.com/office/officeart/2017/3/layout/DropPinTimeline"/>
    <dgm:cxn modelId="{A20C8A5A-2D9A-4EF7-BC83-D5EE4B16698D}" type="presParOf" srcId="{D512C7F9-87A6-4BA9-AFAC-03FF1578D945}" destId="{4D953791-5C2F-4A75-A8F4-6ED7EAB5E015}" srcOrd="4" destOrd="0" presId="urn:microsoft.com/office/officeart/2017/3/layout/DropPinTimeline"/>
    <dgm:cxn modelId="{6780D10C-523A-4885-B5BF-84F303790098}" type="presParOf" srcId="{D512C7F9-87A6-4BA9-AFAC-03FF1578D945}" destId="{22A72E40-4DCC-4F48-AADD-29738FD37A2C}" srcOrd="5" destOrd="0" presId="urn:microsoft.com/office/officeart/2017/3/layout/DropPinTimeline"/>
    <dgm:cxn modelId="{30EAF1CE-B96B-4CA5-BF13-51DD8040A559}" type="presParOf" srcId="{E6F74CED-5217-4282-85F1-1C12DC84731C}" destId="{E168BB9F-20D9-474F-9E39-4872B40634C6}" srcOrd="5" destOrd="0" presId="urn:microsoft.com/office/officeart/2017/3/layout/DropPinTimeline"/>
    <dgm:cxn modelId="{39415FEC-72C6-4C74-A821-E354E744CD96}" type="presParOf" srcId="{E6F74CED-5217-4282-85F1-1C12DC84731C}" destId="{A62622B1-7EF4-49B6-9AC7-B54F0E2A0C74}" srcOrd="6" destOrd="0" presId="urn:microsoft.com/office/officeart/2017/3/layout/DropPinTimeline"/>
    <dgm:cxn modelId="{D67F013A-C0A0-41F6-B6F2-E904B1BB7A8F}" type="presParOf" srcId="{A62622B1-7EF4-49B6-9AC7-B54F0E2A0C74}" destId="{14282312-87CB-41BB-A02D-C594BBEF33C7}" srcOrd="0" destOrd="0" presId="urn:microsoft.com/office/officeart/2017/3/layout/DropPinTimeline"/>
    <dgm:cxn modelId="{AA55F469-83D2-4E02-B111-0206AAFCAA06}" type="presParOf" srcId="{A62622B1-7EF4-49B6-9AC7-B54F0E2A0C74}" destId="{D554C1A5-AF8E-41FC-A779-25BD6B11F91F}" srcOrd="1" destOrd="0" presId="urn:microsoft.com/office/officeart/2017/3/layout/DropPinTimeline"/>
    <dgm:cxn modelId="{033C6509-70C8-4B85-9F92-724CDBB68078}" type="presParOf" srcId="{D554C1A5-AF8E-41FC-A779-25BD6B11F91F}" destId="{17331DD9-74CF-4A3A-86BA-F4B9DBEAB944}" srcOrd="0" destOrd="0" presId="urn:microsoft.com/office/officeart/2017/3/layout/DropPinTimeline"/>
    <dgm:cxn modelId="{C7CCDF66-BA72-4EDC-AE16-CAA6317954F0}" type="presParOf" srcId="{D554C1A5-AF8E-41FC-A779-25BD6B11F91F}" destId="{515AAB83-BD07-4B9E-9A3B-858C0B126F9C}" srcOrd="1" destOrd="0" presId="urn:microsoft.com/office/officeart/2017/3/layout/DropPinTimeline"/>
    <dgm:cxn modelId="{E8437A29-F853-4553-AB29-152AF603DF52}" type="presParOf" srcId="{A62622B1-7EF4-49B6-9AC7-B54F0E2A0C74}" destId="{08CB2D5A-F46A-4E0E-9575-15F31D04AAC6}" srcOrd="2" destOrd="0" presId="urn:microsoft.com/office/officeart/2017/3/layout/DropPinTimeline"/>
    <dgm:cxn modelId="{1F3D9CE2-342F-4335-BD41-5AA59D2BD7BD}" type="presParOf" srcId="{A62622B1-7EF4-49B6-9AC7-B54F0E2A0C74}" destId="{7C1E6B4A-59F7-4018-A403-E1CCAEE78BA1}" srcOrd="3" destOrd="0" presId="urn:microsoft.com/office/officeart/2017/3/layout/DropPinTimeline"/>
    <dgm:cxn modelId="{FFF1ACE9-B2B3-4E83-877B-F9633E8EE135}" type="presParOf" srcId="{A62622B1-7EF4-49B6-9AC7-B54F0E2A0C74}" destId="{A03C5372-D306-43AC-B406-6F8183849431}" srcOrd="4" destOrd="0" presId="urn:microsoft.com/office/officeart/2017/3/layout/DropPinTimeline"/>
    <dgm:cxn modelId="{D8A09163-94A5-46BD-9FA2-C3372A01AA32}" type="presParOf" srcId="{A62622B1-7EF4-49B6-9AC7-B54F0E2A0C74}" destId="{90926F0B-05E0-48AF-9C69-5C494731F877}" srcOrd="5" destOrd="0" presId="urn:microsoft.com/office/officeart/2017/3/layout/DropPinTimeline"/>
    <dgm:cxn modelId="{80084466-50AF-445A-BE2A-0C51919B9169}" type="presParOf" srcId="{E6F74CED-5217-4282-85F1-1C12DC84731C}" destId="{9EA695E3-93D5-405B-8AF6-0B8537A964FD}" srcOrd="7" destOrd="0" presId="urn:microsoft.com/office/officeart/2017/3/layout/DropPinTimeline"/>
    <dgm:cxn modelId="{007CF318-F68B-4FFC-ADA6-3D9D6A3AA152}" type="presParOf" srcId="{E6F74CED-5217-4282-85F1-1C12DC84731C}" destId="{05956D37-804F-419D-9E8C-30D41D06DC3E}" srcOrd="8" destOrd="0" presId="urn:microsoft.com/office/officeart/2017/3/layout/DropPinTimeline"/>
    <dgm:cxn modelId="{FAB9E562-4579-4BDB-8C1D-AABEAFCB2610}" type="presParOf" srcId="{05956D37-804F-419D-9E8C-30D41D06DC3E}" destId="{58B7B786-A0AD-4662-8D54-C5C572D2C32C}" srcOrd="0" destOrd="0" presId="urn:microsoft.com/office/officeart/2017/3/layout/DropPinTimeline"/>
    <dgm:cxn modelId="{8283382D-2F6E-4717-B025-1A8C73B65ADB}" type="presParOf" srcId="{05956D37-804F-419D-9E8C-30D41D06DC3E}" destId="{E4704426-333D-4092-A035-BBC55DB8579D}" srcOrd="1" destOrd="0" presId="urn:microsoft.com/office/officeart/2017/3/layout/DropPinTimeline"/>
    <dgm:cxn modelId="{85723DC0-955B-4B2A-AF28-CF8BFFC2E264}" type="presParOf" srcId="{E4704426-333D-4092-A035-BBC55DB8579D}" destId="{A55439AF-6893-479D-8B57-31FBC13C553F}" srcOrd="0" destOrd="0" presId="urn:microsoft.com/office/officeart/2017/3/layout/DropPinTimeline"/>
    <dgm:cxn modelId="{91888A85-75D0-4D33-9F39-A49766251D61}" type="presParOf" srcId="{E4704426-333D-4092-A035-BBC55DB8579D}" destId="{A22B1C16-7FF0-4DBE-B32E-E43FEB1E2EAC}" srcOrd="1" destOrd="0" presId="urn:microsoft.com/office/officeart/2017/3/layout/DropPinTimeline"/>
    <dgm:cxn modelId="{CD06CDC2-25F5-44FB-B0B1-C39F32E155BE}" type="presParOf" srcId="{05956D37-804F-419D-9E8C-30D41D06DC3E}" destId="{1B55AA6D-649D-4145-93EB-08B866A4D4E5}" srcOrd="2" destOrd="0" presId="urn:microsoft.com/office/officeart/2017/3/layout/DropPinTimeline"/>
    <dgm:cxn modelId="{0B21D911-BF72-41CD-BB03-4F9717477846}" type="presParOf" srcId="{05956D37-804F-419D-9E8C-30D41D06DC3E}" destId="{3FA5D5AE-9CAE-4D19-9765-BCEE62095312}" srcOrd="3" destOrd="0" presId="urn:microsoft.com/office/officeart/2017/3/layout/DropPinTimeline"/>
    <dgm:cxn modelId="{80BFAECA-ADC5-41A5-BA11-A4CC8D9557A9}" type="presParOf" srcId="{05956D37-804F-419D-9E8C-30D41D06DC3E}" destId="{FE6CA7EB-68EC-4E76-9051-08C4CF370101}" srcOrd="4" destOrd="0" presId="urn:microsoft.com/office/officeart/2017/3/layout/DropPinTimeline"/>
    <dgm:cxn modelId="{98E4E629-85DB-45DC-A90A-9FAAB58EFF55}" type="presParOf" srcId="{05956D37-804F-419D-9E8C-30D41D06DC3E}" destId="{070CED43-982E-487C-9CC2-CFAEABD4D2D8}" srcOrd="5" destOrd="0" presId="urn:microsoft.com/office/officeart/2017/3/layout/DropPinTimeline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AACCBB-6709-4071-B389-3BB226B3A586}">
      <dsp:nvSpPr>
        <dsp:cNvPr id="0" name=""/>
        <dsp:cNvSpPr/>
      </dsp:nvSpPr>
      <dsp:spPr>
        <a:xfrm>
          <a:off x="0" y="1898650"/>
          <a:ext cx="10445750" cy="0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>
          <a:solidFill>
            <a:schemeClr val="accent2">
              <a:hueOff val="0"/>
              <a:satOff val="0"/>
              <a:lumOff val="0"/>
              <a:alphaOff val="0"/>
            </a:schemeClr>
          </a:solidFill>
          <a:tailEnd type="triangle" w="lg" len="lg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ED6E8D6-BD44-4400-BC14-1BC75CB979A3}">
      <dsp:nvSpPr>
        <dsp:cNvPr id="0" name=""/>
        <dsp:cNvSpPr/>
      </dsp:nvSpPr>
      <dsp:spPr>
        <a:xfrm rot="8100000">
          <a:off x="61994" y="437564"/>
          <a:ext cx="279250" cy="279250"/>
        </a:xfrm>
        <a:prstGeom prst="teardrop">
          <a:avLst>
            <a:gd name="adj" fmla="val 115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B7FC7CF-F58D-48D5-8BCC-38D6EE87890B}">
      <dsp:nvSpPr>
        <dsp:cNvPr id="0" name=""/>
        <dsp:cNvSpPr/>
      </dsp:nvSpPr>
      <dsp:spPr>
        <a:xfrm>
          <a:off x="93017" y="468586"/>
          <a:ext cx="217205" cy="217205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2143A46-815A-49BF-9455-C0385022444F}">
      <dsp:nvSpPr>
        <dsp:cNvPr id="0" name=""/>
        <dsp:cNvSpPr/>
      </dsp:nvSpPr>
      <dsp:spPr>
        <a:xfrm>
          <a:off x="399079" y="774649"/>
          <a:ext cx="2894254" cy="1124000"/>
        </a:xfrm>
        <a:prstGeom prst="rect">
          <a:avLst/>
        </a:prstGeom>
        <a:noFill/>
        <a:ln w="6350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88900" rIns="88900" bIns="13335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 dirty="0">
              <a:latin typeface="+mn-lt"/>
              <a:ea typeface="+mn-ea"/>
              <a:cs typeface="+mn-cs"/>
            </a:rPr>
            <a:t>Synergize scalable e-commerce</a:t>
          </a:r>
        </a:p>
      </dsp:txBody>
      <dsp:txXfrm>
        <a:off x="399079" y="774649"/>
        <a:ext cx="2894254" cy="1124000"/>
      </dsp:txXfrm>
    </dsp:sp>
    <dsp:sp modelId="{8E3FB235-DF38-476B-9A0E-B1E583D50944}">
      <dsp:nvSpPr>
        <dsp:cNvPr id="0" name=""/>
        <dsp:cNvSpPr/>
      </dsp:nvSpPr>
      <dsp:spPr>
        <a:xfrm>
          <a:off x="399079" y="379729"/>
          <a:ext cx="2894254" cy="394919"/>
        </a:xfrm>
        <a:prstGeom prst="rect">
          <a:avLst/>
        </a:prstGeom>
        <a:noFill/>
        <a:ln w="6350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9144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b="0" kern="1200" dirty="0">
              <a:latin typeface="+mj-lt"/>
            </a:rPr>
            <a:t>Sep 20XX</a:t>
          </a:r>
        </a:p>
      </dsp:txBody>
      <dsp:txXfrm>
        <a:off x="399079" y="379729"/>
        <a:ext cx="2894254" cy="394919"/>
      </dsp:txXfrm>
    </dsp:sp>
    <dsp:sp modelId="{9AA05CE5-209F-4AD9-BE2C-2A69F76DA8F4}">
      <dsp:nvSpPr>
        <dsp:cNvPr id="0" name=""/>
        <dsp:cNvSpPr/>
      </dsp:nvSpPr>
      <dsp:spPr>
        <a:xfrm>
          <a:off x="201619" y="774649"/>
          <a:ext cx="0" cy="1124000"/>
        </a:xfrm>
        <a:prstGeom prst="line">
          <a:avLst/>
        </a:pr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6C94ECD-6415-4250-B4AD-F67BF5BECFB8}">
      <dsp:nvSpPr>
        <dsp:cNvPr id="0" name=""/>
        <dsp:cNvSpPr/>
      </dsp:nvSpPr>
      <dsp:spPr>
        <a:xfrm>
          <a:off x="165407" y="1863107"/>
          <a:ext cx="71085" cy="71085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6350"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358CAA11-0A87-4861-8B4E-913B1EAD1334}">
      <dsp:nvSpPr>
        <dsp:cNvPr id="0" name=""/>
        <dsp:cNvSpPr/>
      </dsp:nvSpPr>
      <dsp:spPr>
        <a:xfrm rot="18900000">
          <a:off x="1799588" y="3080485"/>
          <a:ext cx="279250" cy="279250"/>
        </a:xfrm>
        <a:prstGeom prst="teardrop">
          <a:avLst>
            <a:gd name="adj" fmla="val 115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1A1A837-F261-404B-A808-B2F4154CE8A2}">
      <dsp:nvSpPr>
        <dsp:cNvPr id="0" name=""/>
        <dsp:cNvSpPr/>
      </dsp:nvSpPr>
      <dsp:spPr>
        <a:xfrm>
          <a:off x="1830611" y="3111507"/>
          <a:ext cx="217205" cy="217205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5F3F650-2E42-488A-AD4F-C4BD47D19A84}">
      <dsp:nvSpPr>
        <dsp:cNvPr id="0" name=""/>
        <dsp:cNvSpPr/>
      </dsp:nvSpPr>
      <dsp:spPr>
        <a:xfrm>
          <a:off x="2136673" y="1898650"/>
          <a:ext cx="2894254" cy="1124000"/>
        </a:xfrm>
        <a:prstGeom prst="rect">
          <a:avLst/>
        </a:prstGeom>
        <a:noFill/>
        <a:ln w="6350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33350" rIns="0" bIns="88900" numCol="1" spcCol="1270" anchor="b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 dirty="0">
              <a:latin typeface="+mn-lt"/>
              <a:ea typeface="+mn-ea"/>
              <a:cs typeface="+mn-cs"/>
            </a:rPr>
            <a:t>Disseminate standardized metrics</a:t>
          </a:r>
        </a:p>
      </dsp:txBody>
      <dsp:txXfrm>
        <a:off x="2136673" y="1898650"/>
        <a:ext cx="2894254" cy="1124000"/>
      </dsp:txXfrm>
    </dsp:sp>
    <dsp:sp modelId="{223C5207-4FA2-4A6C-8F43-20BD55767C99}">
      <dsp:nvSpPr>
        <dsp:cNvPr id="0" name=""/>
        <dsp:cNvSpPr/>
      </dsp:nvSpPr>
      <dsp:spPr>
        <a:xfrm>
          <a:off x="2136673" y="3022650"/>
          <a:ext cx="2894254" cy="394919"/>
        </a:xfrm>
        <a:prstGeom prst="rect">
          <a:avLst/>
        </a:prstGeom>
        <a:noFill/>
        <a:ln w="6350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9144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b="0" kern="1200" dirty="0">
              <a:latin typeface="+mj-lt"/>
              <a:ea typeface="+mn-ea"/>
              <a:cs typeface="+mn-cs"/>
            </a:rPr>
            <a:t>Nov 20XX</a:t>
          </a:r>
        </a:p>
      </dsp:txBody>
      <dsp:txXfrm>
        <a:off x="2136673" y="3022650"/>
        <a:ext cx="2894254" cy="394919"/>
      </dsp:txXfrm>
    </dsp:sp>
    <dsp:sp modelId="{4FE5EB5D-4CEF-4D0D-9394-0534E61844BE}">
      <dsp:nvSpPr>
        <dsp:cNvPr id="0" name=""/>
        <dsp:cNvSpPr/>
      </dsp:nvSpPr>
      <dsp:spPr>
        <a:xfrm>
          <a:off x="1939213" y="1898650"/>
          <a:ext cx="0" cy="1124000"/>
        </a:xfrm>
        <a:prstGeom prst="line">
          <a:avLst/>
        </a:pr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14429FF-AAA3-4358-8C5F-1A7F29AA2B7B}">
      <dsp:nvSpPr>
        <dsp:cNvPr id="0" name=""/>
        <dsp:cNvSpPr/>
      </dsp:nvSpPr>
      <dsp:spPr>
        <a:xfrm>
          <a:off x="1903001" y="1863107"/>
          <a:ext cx="71085" cy="71085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6350"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72C82E90-F103-439C-8371-CFFB0927B9DE}">
      <dsp:nvSpPr>
        <dsp:cNvPr id="0" name=""/>
        <dsp:cNvSpPr/>
      </dsp:nvSpPr>
      <dsp:spPr>
        <a:xfrm rot="8100000">
          <a:off x="3537182" y="437564"/>
          <a:ext cx="279250" cy="279250"/>
        </a:xfrm>
        <a:prstGeom prst="teardrop">
          <a:avLst>
            <a:gd name="adj" fmla="val 115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D519322-C1DD-47AE-92C0-13575134BC76}">
      <dsp:nvSpPr>
        <dsp:cNvPr id="0" name=""/>
        <dsp:cNvSpPr/>
      </dsp:nvSpPr>
      <dsp:spPr>
        <a:xfrm>
          <a:off x="3568205" y="468586"/>
          <a:ext cx="217205" cy="217205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6DDA0FE-83E2-423C-9F13-58A61EB68487}">
      <dsp:nvSpPr>
        <dsp:cNvPr id="0" name=""/>
        <dsp:cNvSpPr/>
      </dsp:nvSpPr>
      <dsp:spPr>
        <a:xfrm>
          <a:off x="3874267" y="774649"/>
          <a:ext cx="2894254" cy="1124000"/>
        </a:xfrm>
        <a:prstGeom prst="rect">
          <a:avLst/>
        </a:prstGeom>
        <a:noFill/>
        <a:ln w="6350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88900" rIns="88900" bIns="13335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 dirty="0">
              <a:latin typeface="+mn-lt"/>
            </a:rPr>
            <a:t>Coordinate e-business applications</a:t>
          </a:r>
        </a:p>
      </dsp:txBody>
      <dsp:txXfrm>
        <a:off x="3874267" y="774649"/>
        <a:ext cx="2894254" cy="1124000"/>
      </dsp:txXfrm>
    </dsp:sp>
    <dsp:sp modelId="{2D6C7916-1130-46A8-833B-A6278CBD2192}">
      <dsp:nvSpPr>
        <dsp:cNvPr id="0" name=""/>
        <dsp:cNvSpPr/>
      </dsp:nvSpPr>
      <dsp:spPr>
        <a:xfrm>
          <a:off x="3874267" y="379729"/>
          <a:ext cx="2894254" cy="394919"/>
        </a:xfrm>
        <a:prstGeom prst="rect">
          <a:avLst/>
        </a:prstGeom>
        <a:noFill/>
        <a:ln w="6350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9144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b="0" kern="1200" dirty="0">
              <a:latin typeface="+mj-lt"/>
            </a:rPr>
            <a:t> </a:t>
          </a:r>
          <a:r>
            <a:rPr lang="en-US" sz="2000" b="0" kern="1200" dirty="0">
              <a:latin typeface="+mj-lt"/>
              <a:ea typeface="+mn-ea"/>
              <a:cs typeface="+mn-cs"/>
            </a:rPr>
            <a:t>Jan 20XX</a:t>
          </a:r>
        </a:p>
      </dsp:txBody>
      <dsp:txXfrm>
        <a:off x="3874267" y="379729"/>
        <a:ext cx="2894254" cy="394919"/>
      </dsp:txXfrm>
    </dsp:sp>
    <dsp:sp modelId="{4D953791-5C2F-4A75-A8F4-6ED7EAB5E015}">
      <dsp:nvSpPr>
        <dsp:cNvPr id="0" name=""/>
        <dsp:cNvSpPr/>
      </dsp:nvSpPr>
      <dsp:spPr>
        <a:xfrm>
          <a:off x="3676808" y="774649"/>
          <a:ext cx="0" cy="1124000"/>
        </a:xfrm>
        <a:prstGeom prst="line">
          <a:avLst/>
        </a:pr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52AD014-AFD0-4700-A468-4D562874339A}">
      <dsp:nvSpPr>
        <dsp:cNvPr id="0" name=""/>
        <dsp:cNvSpPr/>
      </dsp:nvSpPr>
      <dsp:spPr>
        <a:xfrm>
          <a:off x="3640595" y="1863107"/>
          <a:ext cx="71085" cy="71085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6350"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17331DD9-74CF-4A3A-86BA-F4B9DBEAB944}">
      <dsp:nvSpPr>
        <dsp:cNvPr id="0" name=""/>
        <dsp:cNvSpPr/>
      </dsp:nvSpPr>
      <dsp:spPr>
        <a:xfrm rot="18900000">
          <a:off x="5274777" y="3080485"/>
          <a:ext cx="279250" cy="279250"/>
        </a:xfrm>
        <a:prstGeom prst="teardrop">
          <a:avLst>
            <a:gd name="adj" fmla="val 115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15AAB83-BD07-4B9E-9A3B-858C0B126F9C}">
      <dsp:nvSpPr>
        <dsp:cNvPr id="0" name=""/>
        <dsp:cNvSpPr/>
      </dsp:nvSpPr>
      <dsp:spPr>
        <a:xfrm>
          <a:off x="5305799" y="3111507"/>
          <a:ext cx="217205" cy="217205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8CB2D5A-F46A-4E0E-9575-15F31D04AAC6}">
      <dsp:nvSpPr>
        <dsp:cNvPr id="0" name=""/>
        <dsp:cNvSpPr/>
      </dsp:nvSpPr>
      <dsp:spPr>
        <a:xfrm>
          <a:off x="5611861" y="1898650"/>
          <a:ext cx="2894254" cy="1124000"/>
        </a:xfrm>
        <a:prstGeom prst="rect">
          <a:avLst/>
        </a:prstGeom>
        <a:noFill/>
        <a:ln w="6350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33350" rIns="0" bIns="88900" numCol="1" spcCol="1270" anchor="b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 dirty="0">
              <a:latin typeface="+mn-lt"/>
              <a:ea typeface="+mn-ea"/>
              <a:cs typeface="+mn-cs"/>
            </a:rPr>
            <a:t>Foster holistically superior methodologies</a:t>
          </a:r>
        </a:p>
      </dsp:txBody>
      <dsp:txXfrm>
        <a:off x="5611861" y="1898650"/>
        <a:ext cx="2894254" cy="1124000"/>
      </dsp:txXfrm>
    </dsp:sp>
    <dsp:sp modelId="{7C1E6B4A-59F7-4018-A403-E1CCAEE78BA1}">
      <dsp:nvSpPr>
        <dsp:cNvPr id="0" name=""/>
        <dsp:cNvSpPr/>
      </dsp:nvSpPr>
      <dsp:spPr>
        <a:xfrm>
          <a:off x="5611861" y="3022650"/>
          <a:ext cx="2894254" cy="394919"/>
        </a:xfrm>
        <a:prstGeom prst="rect">
          <a:avLst/>
        </a:prstGeom>
        <a:noFill/>
        <a:ln w="6350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9144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b="0" kern="1200" dirty="0">
              <a:latin typeface="+mj-lt"/>
              <a:ea typeface="+mn-ea"/>
              <a:cs typeface="+mn-cs"/>
            </a:rPr>
            <a:t>Mar 20XX</a:t>
          </a:r>
        </a:p>
      </dsp:txBody>
      <dsp:txXfrm>
        <a:off x="5611861" y="3022650"/>
        <a:ext cx="2894254" cy="394919"/>
      </dsp:txXfrm>
    </dsp:sp>
    <dsp:sp modelId="{A03C5372-D306-43AC-B406-6F8183849431}">
      <dsp:nvSpPr>
        <dsp:cNvPr id="0" name=""/>
        <dsp:cNvSpPr/>
      </dsp:nvSpPr>
      <dsp:spPr>
        <a:xfrm>
          <a:off x="5414402" y="1898650"/>
          <a:ext cx="0" cy="1124000"/>
        </a:xfrm>
        <a:prstGeom prst="line">
          <a:avLst/>
        </a:pr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4282312-87CB-41BB-A02D-C594BBEF33C7}">
      <dsp:nvSpPr>
        <dsp:cNvPr id="0" name=""/>
        <dsp:cNvSpPr/>
      </dsp:nvSpPr>
      <dsp:spPr>
        <a:xfrm>
          <a:off x="5378189" y="1863107"/>
          <a:ext cx="71085" cy="71085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6350"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A55439AF-6893-479D-8B57-31FBC13C553F}">
      <dsp:nvSpPr>
        <dsp:cNvPr id="0" name=""/>
        <dsp:cNvSpPr/>
      </dsp:nvSpPr>
      <dsp:spPr>
        <a:xfrm rot="8100000">
          <a:off x="7012371" y="437564"/>
          <a:ext cx="279250" cy="279250"/>
        </a:xfrm>
        <a:prstGeom prst="teardrop">
          <a:avLst>
            <a:gd name="adj" fmla="val 115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22B1C16-7FF0-4DBE-B32E-E43FEB1E2EAC}">
      <dsp:nvSpPr>
        <dsp:cNvPr id="0" name=""/>
        <dsp:cNvSpPr/>
      </dsp:nvSpPr>
      <dsp:spPr>
        <a:xfrm>
          <a:off x="7043393" y="468586"/>
          <a:ext cx="217205" cy="217205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B55AA6D-649D-4145-93EB-08B866A4D4E5}">
      <dsp:nvSpPr>
        <dsp:cNvPr id="0" name=""/>
        <dsp:cNvSpPr/>
      </dsp:nvSpPr>
      <dsp:spPr>
        <a:xfrm>
          <a:off x="7349455" y="774649"/>
          <a:ext cx="2894254" cy="1124000"/>
        </a:xfrm>
        <a:prstGeom prst="rect">
          <a:avLst/>
        </a:prstGeom>
        <a:noFill/>
        <a:ln w="6350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88900" rIns="88900" bIns="13335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 dirty="0">
              <a:latin typeface="+mn-lt"/>
            </a:rPr>
            <a:t>Deploy strategic networks with compelling e-business needs</a:t>
          </a:r>
          <a:endParaRPr lang="en-US" sz="1400" b="1" kern="1200" dirty="0">
            <a:latin typeface="+mn-lt"/>
          </a:endParaRP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b="1" kern="1200" dirty="0">
            <a:latin typeface="+mn-lt"/>
          </a:endParaRPr>
        </a:p>
      </dsp:txBody>
      <dsp:txXfrm>
        <a:off x="7349455" y="774649"/>
        <a:ext cx="2894254" cy="1124000"/>
      </dsp:txXfrm>
    </dsp:sp>
    <dsp:sp modelId="{3FA5D5AE-9CAE-4D19-9765-BCEE62095312}">
      <dsp:nvSpPr>
        <dsp:cNvPr id="0" name=""/>
        <dsp:cNvSpPr/>
      </dsp:nvSpPr>
      <dsp:spPr>
        <a:xfrm>
          <a:off x="7349455" y="379729"/>
          <a:ext cx="2894254" cy="394919"/>
        </a:xfrm>
        <a:prstGeom prst="rect">
          <a:avLst/>
        </a:prstGeom>
        <a:noFill/>
        <a:ln w="6350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9144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b="0" kern="1200" dirty="0">
              <a:latin typeface="+mj-lt"/>
              <a:ea typeface="+mn-ea"/>
              <a:cs typeface="+mn-cs"/>
            </a:rPr>
            <a:t>May 20XX</a:t>
          </a:r>
        </a:p>
      </dsp:txBody>
      <dsp:txXfrm>
        <a:off x="7349455" y="379729"/>
        <a:ext cx="2894254" cy="394919"/>
      </dsp:txXfrm>
    </dsp:sp>
    <dsp:sp modelId="{FE6CA7EB-68EC-4E76-9051-08C4CF370101}">
      <dsp:nvSpPr>
        <dsp:cNvPr id="0" name=""/>
        <dsp:cNvSpPr/>
      </dsp:nvSpPr>
      <dsp:spPr>
        <a:xfrm>
          <a:off x="7151996" y="774649"/>
          <a:ext cx="0" cy="1124000"/>
        </a:xfrm>
        <a:prstGeom prst="line">
          <a:avLst/>
        </a:pr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8B7B786-A0AD-4662-8D54-C5C572D2C32C}">
      <dsp:nvSpPr>
        <dsp:cNvPr id="0" name=""/>
        <dsp:cNvSpPr/>
      </dsp:nvSpPr>
      <dsp:spPr>
        <a:xfrm>
          <a:off x="7115783" y="1863107"/>
          <a:ext cx="71085" cy="71085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6350"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7/3/layout/DropPinTimeline">
  <dgm:title val="Drop Pin Timeline"/>
  <dgm:desc val="Use to show a list of events in chronological order. An invisible box next to the pin contains the date and the description is immediately below. It can display a medium amount of text and medium length date format."/>
  <dgm:catLst>
    <dgm:cat type="timeline" pri="500"/>
    <dgm:cat type="process" pri="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">
    <dgm:varLst>
      <dgm:chMax/>
      <dgm:chPref/>
      <dgm:animLvl val="lvl"/>
    </dgm:varLst>
    <dgm:alg type="composite"/>
    <dgm:shape xmlns:r="http://schemas.openxmlformats.org/officeDocument/2006/relationships" r:blip="">
      <dgm:adjLst/>
    </dgm:shape>
    <dgm:constrLst>
      <dgm:constr type="w" for="ch" forName="divider" refType="w"/>
      <dgm:constr type="h" for="ch" forName="divider"/>
      <dgm:constr type="ctrY" for="ch" forName="divider" refType="h" fact="0.5"/>
      <dgm:constr type="l" for="ch" forName="divider"/>
      <dgm:constr type="w" for="ch" forName="nodes" refType="w"/>
      <dgm:constr type="h" for="ch" forName="nodes" refType="h" fact="0.8"/>
      <dgm:constr type="ctrY" for="ch" forName="nodes" refType="h" fact="0.5"/>
    </dgm:constrLst>
    <dgm:layoutNode name="divider" styleLbl="fgAcc1">
      <dgm:alg type="sp"/>
      <dgm:choose name="ArrowShape">
        <dgm:if name="ArrowShapeLTR" func="var" arg="dir" op="equ" val="norm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 w="19050">
                    <a:solidFill>
                      <a:srgbClr val="000000"/>
                    </a:solidFill>
                    <a:tailEnd type="triangle" w="lg" len="lg"/>
                  </a:ln>
                </dgm1612:spPr>
              </a:ext>
            </dgm:extLst>
          </dgm:shape>
        </dgm:if>
        <dgm:else name="ArrowShapeRTL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>
                    <a:solidFill>
                      <a:srgbClr val="000000"/>
                    </a:solidFill>
                    <a:headEnd type="triangle" w="lg" len="lg"/>
                  </a:ln>
                </dgm1612:spPr>
              </a:ext>
            </dgm:extLst>
          </dgm:shape>
        </dgm:else>
      </dgm:choose>
      <dgm:presOf/>
      <dgm:constrLst/>
      <dgm:ruleLst/>
    </dgm:layoutNode>
    <dgm:layoutNode name="nodes">
      <dgm:varLst>
        <dgm:chMax/>
        <dgm:chPref/>
        <dgm:animLvl val="lvl"/>
      </dgm:varLst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constrLst>
        <dgm:constr type="primFontSz" for="des" forName="L1TextContainer" val="20"/>
        <dgm:constr type="primFontSz" for="des" forName="L2TextContainer" refType="primFontSz" refFor="des" refForName="L1TextContainer" op="equ" fact="0.75"/>
        <dgm:constr type="w" for="ch" forName="composite" refType="w"/>
        <dgm:constr type="h" for="ch" forName="composite" refType="h"/>
        <dgm:constr type="w" for="ch" forName="spaceBetweenRectangles" refType="w" refFor="ch" refForName="composite" fact="-0.5"/>
        <dgm:constr type="w" for="ch" ptType="sibTrans" op="equ"/>
        <dgm:constr type="primFontSz" for="des" forName="L1TextContainer" op="equ"/>
        <dgm:constr type="primFontSz" for="des" forName="L2TextContainer" op="equ"/>
        <dgm:constr type="primFontSz" for="des" forName="L1TextContainer1" val="20"/>
        <dgm:constr type="primFontSz" for="des" forName="L2TextContainer1" refType="primFontSz" refFor="des" refForName="L1TextContainer1" op="equ" fact="0.75"/>
        <dgm:constr type="w" for="ch" forName="composite1" refType="w"/>
        <dgm:constr type="h" for="ch" forName="composite1" refType="h"/>
        <dgm:constr type="w" for="ch" forName="spaceBetweenRectangles1" refType="w" refFor="ch" refForName="composite1" fact="0.28"/>
        <dgm:constr type="primFontSz" for="des" forName="L1TextContainer1" op="equ"/>
        <dgm:constr type="primFontSz" for="des" forName="L2TextContainer1" op="equ"/>
      </dgm:constrLst>
      <dgm:choose name="LayoutBasedOnCountOfNodes">
        <dgm:if name="LessThanOrEqualToTwoNodes" axis="ch" ptType="node" func="cnt" op="lte" val="2">
          <dgm:forEach name="nodesForEach1" axis="ch" ptType="node">
            <dgm:layoutNode name="composite1">
              <dgm:alg type="composite"/>
              <dgm:shape xmlns:r="http://schemas.openxmlformats.org/officeDocument/2006/relationships" r:blip="">
                <dgm:adjLst/>
              </dgm:shape>
              <dgm:choose name="CaseForLayoutDirection1">
                <dgm:if name="CaseForLayoutDirectionLTR1" func="var" arg="dir" op="equ" val="norm">
                  <dgm:choose name="CaseForPlacingNodesAboveAndBelowDividerLTR1">
                    <dgm:if name="CaseForPlacingNodeAboveDividerLTR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LTR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if>
                <dgm:else name="CaseForLayoutDirectionRTL1">
                  <dgm:choose name="CaseForPlacingNodesAboveAndBelowDividerRTL1">
                    <dgm:if name="CaseForPlacingNodeAboveDividerRTL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RTL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else>
              </dgm:choose>
              <dgm:layoutNode name="ConnectorPoint1" styleLbl="lnNode1" moveWith="ConnectLine1">
                <dgm:alg type="sp"/>
                <dgm:shape xmlns:r="http://schemas.openxmlformats.org/officeDocument/2006/relationships" type="ellipse" r:blip="" zOrderOff="10">
                  <dgm:adjLst/>
                </dgm:shape>
                <dgm:presOf/>
                <dgm:constrLst>
                  <dgm:constr type="w" refType="h" op="equ"/>
                </dgm:constrLst>
              </dgm:layoutNode>
              <dgm:layoutNode name="DropPinPlaceHolder1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1" refType="w"/>
                  <dgm:constr type="h" for="ch" forName="DropPin1" refType="h"/>
                  <dgm:constr type="ctrX" for="ch" forName="DropPin1" refType="w" fact="0.5"/>
                  <dgm:constr type="ctrY" for="ch" forName="DropPin1" refType="h" fact="0.5"/>
                  <dgm:constr type="w" for="ch" forName="Ellipse1" refType="w" refFor="ch" refForName="DropPin1" fact="0.55"/>
                  <dgm:constr type="h" for="ch" forName="Ellipse1" refType="w" refFor="ch" refForName="DropPin1" fact="0.55"/>
                  <dgm:constr type="ctrX" for="ch" forName="Ellipse1" refType="ctrX" refFor="ch" refForName="DropPin1"/>
                  <dgm:constr type="ctrY" for="ch" forName="Ellipse1" refType="ctrY" refFor="ch" refForName="DropPin1"/>
                </dgm:constrLst>
                <dgm:layoutNode name="DropPin1" styleLbl="alignNode1">
                  <dgm:alg type="sp"/>
                  <dgm:choose name="CaseForPlacingTearDropAboveAndBelowDivider1">
                    <dgm:if name="CaseForPlacingTearDropAboveDivider1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1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1" styleLbl="fgAcc1" moveWith="DropPin1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1" styleLbl="revTx" moveWith="L1TextContainer">
                <dgm:varLst>
                  <dgm:bulletEnabled val="1"/>
                </dgm:varLst>
                <dgm:choose name="casesForTxtDirLogic1">
                  <dgm:if name="Name771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5"/>
                      <dgm:constr type="bMarg" refType="primFontSz" fact="0.75"/>
                    </dgm:constrLst>
                  </dgm:if>
                  <dgm:else name="Name881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1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1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1" axis="followSib" ptType="sibTrans" cnt="1">
              <dgm:layoutNode name="spaceBetweenRectangles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if>
        <dgm:else name="MoreThanTwoNodes">
          <dgm:forEach name="nodesForEach" axis="ch" ptType="node">
            <dgm:layoutNode name="composite">
              <dgm:alg type="composite"/>
              <dgm:shape xmlns:r="http://schemas.openxmlformats.org/officeDocument/2006/relationships" r:blip="">
                <dgm:adjLst/>
              </dgm:shape>
              <dgm:choose name="CaseForLayoutDirection">
                <dgm:if name="CaseForLayoutDirectionLTR" func="var" arg="dir" op="equ" val="norm">
                  <dgm:choose name="CaseForPlacingNodesAboveAndBelowDividerLTR">
                    <dgm:if name="CaseForPlacingNodeAboveDividerLTR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LTR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if>
                <dgm:else name="CaseForLayoutDirectionRTL">
                  <dgm:choose name="CaseForPlacingNodesAboveAndBelowDividerRTL">
                    <dgm:if name="CaseForPlacingNodeAboveDividerRTL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RTL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else>
              </dgm:choose>
              <dgm:layoutNode name="ConnectorPoint" styleLbl="lnNode1" moveWith="ConnectLine">
                <dgm:alg type="sp"/>
                <dgm:shape xmlns:r="http://schemas.openxmlformats.org/officeDocument/2006/relationships" type="ellipse" r:blip="" zOrderOff="10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6350"/>
                      </dgm1612:spPr>
                    </a:ext>
                  </dgm:extLst>
                </dgm:shape>
                <dgm:presOf/>
                <dgm:constrLst>
                  <dgm:constr type="w" refType="h" op="equ"/>
                </dgm:constrLst>
              </dgm:layoutNode>
              <dgm:layoutNode name="DropPinPlaceHolder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" refType="w"/>
                  <dgm:constr type="h" for="ch" forName="DropPin" refType="h"/>
                  <dgm:constr type="ctrX" for="ch" forName="DropPin" refType="w" fact="0.5"/>
                  <dgm:constr type="ctrY" for="ch" forName="DropPin" refType="h" fact="0.5"/>
                  <dgm:constr type="w" for="ch" forName="Ellipse" refType="w" refFor="ch" refForName="DropPin" fact="0.55"/>
                  <dgm:constr type="h" for="ch" forName="Ellipse" refType="w" refFor="ch" refForName="DropPin" fact="0.55"/>
                  <dgm:constr type="ctrX" for="ch" forName="Ellipse" refType="ctrX" refFor="ch" refForName="DropPin"/>
                  <dgm:constr type="ctrY" for="ch" forName="Ellipse" refType="ctrY" refFor="ch" refForName="DropPin"/>
                </dgm:constrLst>
                <dgm:layoutNode name="DropPin" styleLbl="alignNode1">
                  <dgm:alg type="sp"/>
                  <dgm:choose name="CaseForPlacingTearDropAboveAndBelowDivider">
                    <dgm:if name="CaseForPlacingTearDropAboveDivider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" styleLbl="fgAcc1" moveWith="DropPin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" styleLbl="revTx" moveWith="L1TextContainer">
                <dgm:varLst>
                  <dgm:bulletEnabled val="1"/>
                </dgm:varLst>
                <dgm:choose name="casesForTxtDirLogic">
                  <dgm:if name="Name77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5"/>
                      <dgm:constr type="bMarg" refType="primFontSz" fact="0.75"/>
                    </dgm:constrLst>
                  </dgm:if>
                  <dgm:else name="Name88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" axis="followSib" ptType="sibTrans" cnt="1">
              <dgm:layoutNode name="spaceBetweenRectangles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else>
      </dgm:choose>
    </dgm:layoutNode>
  </dgm:layoutNode>
  <dgm:extLst>
    <a:ext uri="{68A01E43-0DF5-4B5B-8FA6-DAF915123BFB}">
      <dgm1612:lstStyle xmlns:dgm1612="http://schemas.microsoft.com/office/drawing/2016/12/diagram">
        <a:lvl1pPr>
          <a:defRPr b="1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D1FFD87-6005-57C0-D792-057A64AD62C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8D5089F-3595-C093-0997-3C7CBF5848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5432EF-245E-40EF-B3FF-B189D54EF7CF}" type="datetimeFigureOut">
              <a:rPr lang="en-US" smtClean="0"/>
              <a:t>2/7/2024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27E191-4F0F-239F-AFE0-CD4DE6EA639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7E2B1B-612C-10FD-A4F0-FBFFC44603B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AEEE10-DA73-478C-BA99-95BAAD24E07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77365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F08D30-F807-4561-A81E-6E077448AA00}" type="datetimeFigureOut">
              <a:rPr lang="en-US" smtClean="0"/>
              <a:t>2/7/2024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82C05A-7A07-4286-AA18-B883C0AF9A3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31896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82C05A-7A07-4286-AA18-B883C0AF9A3B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7593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82C05A-7A07-4286-AA18-B883C0AF9A3B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47334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82C05A-7A07-4286-AA18-B883C0AF9A3B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2551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82C05A-7A07-4286-AA18-B883C0AF9A3B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11458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82C05A-7A07-4286-AA18-B883C0AF9A3B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34382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82C05A-7A07-4286-AA18-B883C0AF9A3B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5067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82C05A-7A07-4286-AA18-B883C0AF9A3B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25444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82C05A-7A07-4286-AA18-B883C0AF9A3B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84241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82C05A-7A07-4286-AA18-B883C0AF9A3B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65154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82C05A-7A07-4286-AA18-B883C0AF9A3B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77842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82C05A-7A07-4286-AA18-B883C0AF9A3B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77427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82C05A-7A07-4286-AA18-B883C0AF9A3B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65968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82C05A-7A07-4286-AA18-B883C0AF9A3B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18478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3.svg"/><Relationship Id="rId7" Type="http://schemas.openxmlformats.org/officeDocument/2006/relationships/image" Target="../media/image5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11" Type="http://schemas.openxmlformats.org/officeDocument/2006/relationships/image" Target="../media/image9.svg"/><Relationship Id="rId5" Type="http://schemas.openxmlformats.org/officeDocument/2006/relationships/image" Target="../media/image15.svg"/><Relationship Id="rId10" Type="http://schemas.openxmlformats.org/officeDocument/2006/relationships/image" Target="../media/image8.png"/><Relationship Id="rId4" Type="http://schemas.openxmlformats.org/officeDocument/2006/relationships/image" Target="../media/image14.png"/><Relationship Id="rId9" Type="http://schemas.openxmlformats.org/officeDocument/2006/relationships/image" Target="../media/image7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7.svg"/><Relationship Id="rId7" Type="http://schemas.openxmlformats.org/officeDocument/2006/relationships/image" Target="../media/image5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11" Type="http://schemas.openxmlformats.org/officeDocument/2006/relationships/image" Target="../media/image9.svg"/><Relationship Id="rId5" Type="http://schemas.openxmlformats.org/officeDocument/2006/relationships/image" Target="../media/image18.svg"/><Relationship Id="rId10" Type="http://schemas.openxmlformats.org/officeDocument/2006/relationships/image" Target="../media/image8.png"/><Relationship Id="rId4" Type="http://schemas.openxmlformats.org/officeDocument/2006/relationships/image" Target="../media/image10.png"/><Relationship Id="rId9" Type="http://schemas.openxmlformats.org/officeDocument/2006/relationships/image" Target="../media/image7.svg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9.svg"/><Relationship Id="rId3" Type="http://schemas.openxmlformats.org/officeDocument/2006/relationships/image" Target="../media/image20.svg"/><Relationship Id="rId7" Type="http://schemas.openxmlformats.org/officeDocument/2006/relationships/image" Target="../media/image22.svg"/><Relationship Id="rId12" Type="http://schemas.openxmlformats.org/officeDocument/2006/relationships/image" Target="../media/image8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11" Type="http://schemas.openxmlformats.org/officeDocument/2006/relationships/image" Target="../media/image7.svg"/><Relationship Id="rId5" Type="http://schemas.openxmlformats.org/officeDocument/2006/relationships/image" Target="../media/image21.svg"/><Relationship Id="rId10" Type="http://schemas.openxmlformats.org/officeDocument/2006/relationships/image" Target="../media/image6.png"/><Relationship Id="rId4" Type="http://schemas.openxmlformats.org/officeDocument/2006/relationships/image" Target="../media/image12.png"/><Relationship Id="rId9" Type="http://schemas.openxmlformats.org/officeDocument/2006/relationships/image" Target="../media/image5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6CECEBED-B9F4-29DE-0AB0-2AAA204233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1"/>
            <a:ext cx="12192000" cy="6253842"/>
            <a:chOff x="0" y="1"/>
            <a:chExt cx="12192000" cy="6253842"/>
          </a:xfrm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96A134E7-D915-D931-CD34-B04B8ADE0704}"/>
                </a:ext>
              </a:extLst>
            </p:cNvPr>
            <p:cNvSpPr/>
            <p:nvPr userDrawn="1"/>
          </p:nvSpPr>
          <p:spPr>
            <a:xfrm>
              <a:off x="8151132" y="1"/>
              <a:ext cx="4040868" cy="2484203"/>
            </a:xfrm>
            <a:custGeom>
              <a:avLst/>
              <a:gdLst>
                <a:gd name="connsiteX0" fmla="*/ 1639501 w 4040868"/>
                <a:gd name="connsiteY0" fmla="*/ 0 h 2484203"/>
                <a:gd name="connsiteX1" fmla="*/ 1927972 w 4040868"/>
                <a:gd name="connsiteY1" fmla="*/ 0 h 2484203"/>
                <a:gd name="connsiteX2" fmla="*/ 1936047 w 4040868"/>
                <a:gd name="connsiteY2" fmla="*/ 69832 h 2484203"/>
                <a:gd name="connsiteX3" fmla="*/ 1871145 w 4040868"/>
                <a:gd name="connsiteY3" fmla="*/ 561938 h 2484203"/>
                <a:gd name="connsiteX4" fmla="*/ 1876589 w 4040868"/>
                <a:gd name="connsiteY4" fmla="*/ 1144624 h 2484203"/>
                <a:gd name="connsiteX5" fmla="*/ 2418931 w 4040868"/>
                <a:gd name="connsiteY5" fmla="*/ 931295 h 2484203"/>
                <a:gd name="connsiteX6" fmla="*/ 3278854 w 4040868"/>
                <a:gd name="connsiteY6" fmla="*/ 718297 h 2484203"/>
                <a:gd name="connsiteX7" fmla="*/ 3403625 w 4040868"/>
                <a:gd name="connsiteY7" fmla="*/ 1595367 h 2484203"/>
                <a:gd name="connsiteX8" fmla="*/ 3409135 w 4040868"/>
                <a:gd name="connsiteY8" fmla="*/ 2178165 h 2484203"/>
                <a:gd name="connsiteX9" fmla="*/ 3951362 w 4040868"/>
                <a:gd name="connsiteY9" fmla="*/ 1964825 h 2484203"/>
                <a:gd name="connsiteX10" fmla="*/ 4040868 w 4040868"/>
                <a:gd name="connsiteY10" fmla="*/ 1907085 h 2484203"/>
                <a:gd name="connsiteX11" fmla="*/ 4040868 w 4040868"/>
                <a:gd name="connsiteY11" fmla="*/ 2245468 h 2484203"/>
                <a:gd name="connsiteX12" fmla="*/ 3897247 w 4040868"/>
                <a:gd name="connsiteY12" fmla="*/ 2338115 h 2484203"/>
                <a:gd name="connsiteX13" fmla="*/ 3250168 w 4040868"/>
                <a:gd name="connsiteY13" fmla="*/ 2413957 h 2484203"/>
                <a:gd name="connsiteX14" fmla="*/ 3125358 w 4040868"/>
                <a:gd name="connsiteY14" fmla="*/ 1536797 h 2484203"/>
                <a:gd name="connsiteX15" fmla="*/ 3119853 w 4040868"/>
                <a:gd name="connsiteY15" fmla="*/ 954065 h 2484203"/>
                <a:gd name="connsiteX16" fmla="*/ 2577517 w 4040868"/>
                <a:gd name="connsiteY16" fmla="*/ 1167400 h 2484203"/>
                <a:gd name="connsiteX17" fmla="*/ 1717591 w 4040868"/>
                <a:gd name="connsiteY17" fmla="*/ 1380395 h 2484203"/>
                <a:gd name="connsiteX18" fmla="*/ 1592853 w 4040868"/>
                <a:gd name="connsiteY18" fmla="*/ 503348 h 2484203"/>
                <a:gd name="connsiteX19" fmla="*/ 1642974 w 4040868"/>
                <a:gd name="connsiteY19" fmla="*/ 8510 h 2484203"/>
                <a:gd name="connsiteX20" fmla="*/ 0 w 4040868"/>
                <a:gd name="connsiteY20" fmla="*/ 0 h 2484203"/>
                <a:gd name="connsiteX21" fmla="*/ 285293 w 4040868"/>
                <a:gd name="connsiteY21" fmla="*/ 0 h 2484203"/>
                <a:gd name="connsiteX22" fmla="*/ 288683 w 4040868"/>
                <a:gd name="connsiteY22" fmla="*/ 23305 h 2484203"/>
                <a:gd name="connsiteX23" fmla="*/ 344260 w 4040868"/>
                <a:gd name="connsiteY23" fmla="*/ 111230 h 2484203"/>
                <a:gd name="connsiteX24" fmla="*/ 728339 w 4040868"/>
                <a:gd name="connsiteY24" fmla="*/ 1794 h 2484203"/>
                <a:gd name="connsiteX25" fmla="*/ 731070 w 4040868"/>
                <a:gd name="connsiteY25" fmla="*/ 0 h 2484203"/>
                <a:gd name="connsiteX26" fmla="*/ 1253365 w 4040868"/>
                <a:gd name="connsiteY26" fmla="*/ 0 h 2484203"/>
                <a:gd name="connsiteX27" fmla="*/ 1203261 w 4040868"/>
                <a:gd name="connsiteY27" fmla="*/ 30014 h 2484203"/>
                <a:gd name="connsiteX28" fmla="*/ 1045098 w 4040868"/>
                <a:gd name="connsiteY28" fmla="*/ 133945 h 2484203"/>
                <a:gd name="connsiteX29" fmla="*/ 185259 w 4040868"/>
                <a:gd name="connsiteY29" fmla="*/ 346999 h 2484203"/>
                <a:gd name="connsiteX30" fmla="*/ 8682 w 4040868"/>
                <a:gd name="connsiteY30" fmla="*/ 75030 h 2484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4040868" h="2484203">
                  <a:moveTo>
                    <a:pt x="1639501" y="0"/>
                  </a:moveTo>
                  <a:lnTo>
                    <a:pt x="1927972" y="0"/>
                  </a:lnTo>
                  <a:lnTo>
                    <a:pt x="1936047" y="69832"/>
                  </a:lnTo>
                  <a:cubicBezTo>
                    <a:pt x="1941935" y="225592"/>
                    <a:pt x="1905398" y="399199"/>
                    <a:pt x="1871145" y="561938"/>
                  </a:cubicBezTo>
                  <a:cubicBezTo>
                    <a:pt x="1818675" y="811204"/>
                    <a:pt x="1764412" y="1068972"/>
                    <a:pt x="1876589" y="1144624"/>
                  </a:cubicBezTo>
                  <a:cubicBezTo>
                    <a:pt x="1988767" y="1220276"/>
                    <a:pt x="2207469" y="1073404"/>
                    <a:pt x="2418931" y="931295"/>
                  </a:cubicBezTo>
                  <a:cubicBezTo>
                    <a:pt x="2695019" y="745819"/>
                    <a:pt x="3007951" y="535602"/>
                    <a:pt x="3278854" y="718297"/>
                  </a:cubicBezTo>
                  <a:cubicBezTo>
                    <a:pt x="3549759" y="900994"/>
                    <a:pt x="3472126" y="1269896"/>
                    <a:pt x="3403625" y="1595367"/>
                  </a:cubicBezTo>
                  <a:cubicBezTo>
                    <a:pt x="3351132" y="1844684"/>
                    <a:pt x="3296911" y="2102481"/>
                    <a:pt x="3409135" y="2178165"/>
                  </a:cubicBezTo>
                  <a:cubicBezTo>
                    <a:pt x="3521360" y="2253848"/>
                    <a:pt x="3739918" y="2106880"/>
                    <a:pt x="3951362" y="1964825"/>
                  </a:cubicBezTo>
                  <a:lnTo>
                    <a:pt x="4040868" y="1907085"/>
                  </a:lnTo>
                  <a:lnTo>
                    <a:pt x="4040868" y="2245468"/>
                  </a:lnTo>
                  <a:lnTo>
                    <a:pt x="3897247" y="2338115"/>
                  </a:lnTo>
                  <a:cubicBezTo>
                    <a:pt x="3680078" y="2466935"/>
                    <a:pt x="3453297" y="2550946"/>
                    <a:pt x="3250168" y="2413957"/>
                  </a:cubicBezTo>
                  <a:cubicBezTo>
                    <a:pt x="2979295" y="2231282"/>
                    <a:pt x="3056854" y="1862273"/>
                    <a:pt x="3125358" y="1536797"/>
                  </a:cubicBezTo>
                  <a:cubicBezTo>
                    <a:pt x="3177820" y="1287528"/>
                    <a:pt x="3232077" y="1029749"/>
                    <a:pt x="3119853" y="954065"/>
                  </a:cubicBezTo>
                  <a:cubicBezTo>
                    <a:pt x="3007628" y="878381"/>
                    <a:pt x="2788984" y="1025298"/>
                    <a:pt x="2577517" y="1167400"/>
                  </a:cubicBezTo>
                  <a:cubicBezTo>
                    <a:pt x="2301431" y="1352887"/>
                    <a:pt x="1988500" y="1563095"/>
                    <a:pt x="1717591" y="1380395"/>
                  </a:cubicBezTo>
                  <a:cubicBezTo>
                    <a:pt x="1446683" y="1197696"/>
                    <a:pt x="1524354" y="828830"/>
                    <a:pt x="1592853" y="503348"/>
                  </a:cubicBezTo>
                  <a:cubicBezTo>
                    <a:pt x="1632232" y="316369"/>
                    <a:pt x="1672597" y="124625"/>
                    <a:pt x="1642974" y="8510"/>
                  </a:cubicBezTo>
                  <a:close/>
                  <a:moveTo>
                    <a:pt x="0" y="0"/>
                  </a:moveTo>
                  <a:lnTo>
                    <a:pt x="285293" y="0"/>
                  </a:lnTo>
                  <a:lnTo>
                    <a:pt x="288683" y="23305"/>
                  </a:lnTo>
                  <a:cubicBezTo>
                    <a:pt x="298556" y="62009"/>
                    <a:pt x="316206" y="92310"/>
                    <a:pt x="344260" y="111230"/>
                  </a:cubicBezTo>
                  <a:cubicBezTo>
                    <a:pt x="428424" y="167989"/>
                    <a:pt x="572407" y="99511"/>
                    <a:pt x="728339" y="1794"/>
                  </a:cubicBezTo>
                  <a:lnTo>
                    <a:pt x="731070" y="0"/>
                  </a:lnTo>
                  <a:lnTo>
                    <a:pt x="1253365" y="0"/>
                  </a:lnTo>
                  <a:lnTo>
                    <a:pt x="1203261" y="30014"/>
                  </a:lnTo>
                  <a:cubicBezTo>
                    <a:pt x="1151276" y="62590"/>
                    <a:pt x="1097964" y="98419"/>
                    <a:pt x="1045098" y="133945"/>
                  </a:cubicBezTo>
                  <a:cubicBezTo>
                    <a:pt x="769005" y="319427"/>
                    <a:pt x="456124" y="529669"/>
                    <a:pt x="185259" y="346999"/>
                  </a:cubicBezTo>
                  <a:cubicBezTo>
                    <a:pt x="83685" y="278498"/>
                    <a:pt x="31110" y="183804"/>
                    <a:pt x="8682" y="75030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  <a:alpha val="50000"/>
              </a:schemeClr>
            </a:solidFill>
            <a:ln w="15939" cap="flat">
              <a:noFill/>
              <a:prstDash val="solid"/>
              <a:miter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24" name="Graphic 23">
              <a:extLst>
                <a:ext uri="{FF2B5EF4-FFF2-40B4-BE49-F238E27FC236}">
                  <a16:creationId xmlns:a16="http://schemas.microsoft.com/office/drawing/2014/main" id="{DE029A4C-6267-F94B-ECCC-EC32B0510C0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40898"/>
            <a:stretch/>
          </p:blipFill>
          <p:spPr>
            <a:xfrm>
              <a:off x="0" y="2536372"/>
              <a:ext cx="2197076" cy="3717471"/>
            </a:xfrm>
            <a:prstGeom prst="rect">
              <a:avLst/>
            </a:prstGeom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AD23DA5C-83E7-B63E-6B5D-596435DABA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698171" y="691024"/>
            <a:ext cx="8795658" cy="5475954"/>
            <a:chOff x="1698171" y="691024"/>
            <a:chExt cx="8795658" cy="5475954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F848D89C-5F2D-CF6A-0868-A45C9F1806BE}"/>
                </a:ext>
              </a:extLst>
            </p:cNvPr>
            <p:cNvGrpSpPr/>
            <p:nvPr userDrawn="1"/>
          </p:nvGrpSpPr>
          <p:grpSpPr>
            <a:xfrm>
              <a:off x="1698171" y="691024"/>
              <a:ext cx="8795658" cy="5475954"/>
              <a:chOff x="1466850" y="380320"/>
              <a:chExt cx="9258300" cy="5763985"/>
            </a:xfrm>
          </p:grpSpPr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84FB4825-91D4-4067-BDE3-7BCEFC034716}"/>
                  </a:ext>
                </a:extLst>
              </p:cNvPr>
              <p:cNvSpPr/>
              <p:nvPr userDrawn="1"/>
            </p:nvSpPr>
            <p:spPr>
              <a:xfrm>
                <a:off x="1466850" y="875620"/>
                <a:ext cx="9258300" cy="5268685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063BCDDF-A09D-6904-57FA-C428689850A7}"/>
                  </a:ext>
                </a:extLst>
              </p:cNvPr>
              <p:cNvSpPr/>
              <p:nvPr userDrawn="1"/>
            </p:nvSpPr>
            <p:spPr>
              <a:xfrm>
                <a:off x="1466850" y="380320"/>
                <a:ext cx="9258300" cy="495301"/>
              </a:xfrm>
              <a:prstGeom prst="rect">
                <a:avLst/>
              </a:prstGeom>
              <a:solidFill>
                <a:schemeClr val="accent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8B8757A2-8C6D-83F2-98CE-ECCBA93F33CE}"/>
                </a:ext>
              </a:extLst>
            </p:cNvPr>
            <p:cNvGrpSpPr/>
            <p:nvPr userDrawn="1"/>
          </p:nvGrpSpPr>
          <p:grpSpPr>
            <a:xfrm>
              <a:off x="1839686" y="815293"/>
              <a:ext cx="810985" cy="212272"/>
              <a:chOff x="1883229" y="800099"/>
              <a:chExt cx="810985" cy="212272"/>
            </a:xfrm>
          </p:grpSpPr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C62759C4-7D46-6EA5-DBE5-75D18FB723D3}"/>
                  </a:ext>
                </a:extLst>
              </p:cNvPr>
              <p:cNvSpPr/>
              <p:nvPr userDrawn="1"/>
            </p:nvSpPr>
            <p:spPr>
              <a:xfrm>
                <a:off x="1883229" y="800100"/>
                <a:ext cx="212271" cy="212271"/>
              </a:xfrm>
              <a:prstGeom prst="ellipse">
                <a:avLst/>
              </a:prstGeom>
              <a:solidFill>
                <a:schemeClr val="accent4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A7A045CF-D20B-4F82-7377-0B8DABF3EB11}"/>
                  </a:ext>
                </a:extLst>
              </p:cNvPr>
              <p:cNvSpPr/>
              <p:nvPr userDrawn="1"/>
            </p:nvSpPr>
            <p:spPr>
              <a:xfrm>
                <a:off x="2182586" y="800100"/>
                <a:ext cx="212271" cy="212271"/>
              </a:xfrm>
              <a:prstGeom prst="ellipse">
                <a:avLst/>
              </a:prstGeom>
              <a:solidFill>
                <a:schemeClr val="accent5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D65B52D1-205A-FB65-FBA1-61B632DAC849}"/>
                  </a:ext>
                </a:extLst>
              </p:cNvPr>
              <p:cNvSpPr/>
              <p:nvPr userDrawn="1"/>
            </p:nvSpPr>
            <p:spPr>
              <a:xfrm>
                <a:off x="2481943" y="800099"/>
                <a:ext cx="212271" cy="212271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33" name="Title 1">
            <a:extLst>
              <a:ext uri="{FF2B5EF4-FFF2-40B4-BE49-F238E27FC236}">
                <a16:creationId xmlns:a16="http://schemas.microsoft.com/office/drawing/2014/main" id="{14885F30-F52E-A31E-CBEF-2F126AD4F96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924050" y="1278307"/>
            <a:ext cx="8343901" cy="3540939"/>
          </a:xfrm>
        </p:spPr>
        <p:txBody>
          <a:bodyPr anchor="ctr" anchorCtr="0">
            <a:noAutofit/>
          </a:bodyPr>
          <a:lstStyle>
            <a:lvl1pPr algn="ctr">
              <a:defRPr sz="6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5" name="Subtitle 2">
            <a:extLst>
              <a:ext uri="{FF2B5EF4-FFF2-40B4-BE49-F238E27FC236}">
                <a16:creationId xmlns:a16="http://schemas.microsoft.com/office/drawing/2014/main" id="{BEEAA312-5DC5-A30E-8649-6A8510D1A0E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527549" y="5166651"/>
            <a:ext cx="3136899" cy="652923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38100">
            <a:solidFill>
              <a:schemeClr val="tx1"/>
            </a:solidFill>
          </a:ln>
        </p:spPr>
        <p:txBody>
          <a:bodyPr anchor="ctr">
            <a:no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9462534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66366B1-7B36-7B0B-5393-CDFAE3DEEB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36550" y="327025"/>
            <a:ext cx="11518900" cy="5561466"/>
          </a:xfrm>
          <a:prstGeom prst="roundRect">
            <a:avLst>
              <a:gd name="adj" fmla="val 1928"/>
            </a:avLst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5AAA535A-4BC4-E438-150D-231B26EB44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1350" y="315449"/>
            <a:ext cx="10907016" cy="1701774"/>
          </a:xfrm>
        </p:spPr>
        <p:txBody>
          <a:bodyPr anchor="ctr" anchorCtr="0"/>
          <a:lstStyle>
            <a:lvl1pPr algn="l">
              <a:defRPr sz="44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92CACAF1-C0C9-BE94-8205-2CE6AB3BC03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80968" y="2441112"/>
            <a:ext cx="1959625" cy="2962729"/>
          </a:xfrm>
          <a:custGeom>
            <a:avLst/>
            <a:gdLst>
              <a:gd name="connsiteX0" fmla="*/ 198665 w 1959625"/>
              <a:gd name="connsiteY0" fmla="*/ 0 h 2962729"/>
              <a:gd name="connsiteX1" fmla="*/ 1801585 w 1959625"/>
              <a:gd name="connsiteY1" fmla="*/ 0 h 2962729"/>
              <a:gd name="connsiteX2" fmla="*/ 1942063 w 1959625"/>
              <a:gd name="connsiteY2" fmla="*/ 58188 h 2962729"/>
              <a:gd name="connsiteX3" fmla="*/ 1959625 w 1959625"/>
              <a:gd name="connsiteY3" fmla="*/ 84236 h 2962729"/>
              <a:gd name="connsiteX4" fmla="*/ 1959625 w 1959625"/>
              <a:gd name="connsiteY4" fmla="*/ 2878502 h 2962729"/>
              <a:gd name="connsiteX5" fmla="*/ 1942063 w 1959625"/>
              <a:gd name="connsiteY5" fmla="*/ 2904551 h 2962729"/>
              <a:gd name="connsiteX6" fmla="*/ 1878915 w 1959625"/>
              <a:gd name="connsiteY6" fmla="*/ 2947126 h 2962729"/>
              <a:gd name="connsiteX7" fmla="*/ 1801630 w 1959625"/>
              <a:gd name="connsiteY7" fmla="*/ 2962729 h 2962729"/>
              <a:gd name="connsiteX8" fmla="*/ 198620 w 1959625"/>
              <a:gd name="connsiteY8" fmla="*/ 2962729 h 2962729"/>
              <a:gd name="connsiteX9" fmla="*/ 121336 w 1959625"/>
              <a:gd name="connsiteY9" fmla="*/ 2947126 h 2962729"/>
              <a:gd name="connsiteX10" fmla="*/ 0 w 1959625"/>
              <a:gd name="connsiteY10" fmla="*/ 2764073 h 2962729"/>
              <a:gd name="connsiteX11" fmla="*/ 0 w 1959625"/>
              <a:gd name="connsiteY11" fmla="*/ 198665 h 2962729"/>
              <a:gd name="connsiteX12" fmla="*/ 198665 w 1959625"/>
              <a:gd name="connsiteY12" fmla="*/ 0 h 2962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959625" h="2962729">
                <a:moveTo>
                  <a:pt x="198665" y="0"/>
                </a:moveTo>
                <a:lnTo>
                  <a:pt x="1801585" y="0"/>
                </a:lnTo>
                <a:cubicBezTo>
                  <a:pt x="1856445" y="0"/>
                  <a:pt x="1906111" y="22236"/>
                  <a:pt x="1942063" y="58188"/>
                </a:cubicBezTo>
                <a:lnTo>
                  <a:pt x="1959625" y="84236"/>
                </a:lnTo>
                <a:lnTo>
                  <a:pt x="1959625" y="2878502"/>
                </a:lnTo>
                <a:lnTo>
                  <a:pt x="1942063" y="2904551"/>
                </a:lnTo>
                <a:cubicBezTo>
                  <a:pt x="1924087" y="2922526"/>
                  <a:pt x="1902683" y="2937073"/>
                  <a:pt x="1878915" y="2947126"/>
                </a:cubicBezTo>
                <a:lnTo>
                  <a:pt x="1801630" y="2962729"/>
                </a:lnTo>
                <a:lnTo>
                  <a:pt x="198620" y="2962729"/>
                </a:lnTo>
                <a:lnTo>
                  <a:pt x="121336" y="2947126"/>
                </a:lnTo>
                <a:cubicBezTo>
                  <a:pt x="50032" y="2916967"/>
                  <a:pt x="0" y="2846363"/>
                  <a:pt x="0" y="2764073"/>
                </a:cubicBezTo>
                <a:lnTo>
                  <a:pt x="0" y="198665"/>
                </a:lnTo>
                <a:cubicBezTo>
                  <a:pt x="0" y="88945"/>
                  <a:pt x="88945" y="0"/>
                  <a:pt x="198665" y="0"/>
                </a:cubicBezTo>
                <a:close/>
              </a:path>
            </a:pathLst>
          </a:custGeom>
          <a:solidFill>
            <a:schemeClr val="accent2">
              <a:alpha val="20000"/>
            </a:schemeClr>
          </a:solidFill>
          <a:ln w="38100">
            <a:solidFill>
              <a:schemeClr val="tx1"/>
            </a:solidFill>
          </a:ln>
        </p:spPr>
        <p:txBody>
          <a:bodyPr wrap="square" lIns="182880" tIns="548640"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Text Placeholder 13">
            <a:extLst>
              <a:ext uri="{FF2B5EF4-FFF2-40B4-BE49-F238E27FC236}">
                <a16:creationId xmlns:a16="http://schemas.microsoft.com/office/drawing/2014/main" id="{BEF21469-9EE9-AF92-5341-BBB719D863C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33174" y="2128442"/>
            <a:ext cx="1495838" cy="634262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38100">
            <a:solidFill>
              <a:schemeClr val="tx1"/>
            </a:solidFill>
          </a:ln>
        </p:spPr>
        <p:txBody>
          <a:bodyPr vert="horz" lIns="0" tIns="137160" rIns="0" anchor="ctr">
            <a:noAutofit/>
          </a:bodyPr>
          <a:lstStyle>
            <a:lvl1pPr marL="0" indent="0" algn="ctr"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CB0F3C7-D86B-FA87-AAA2-76048A7AC13A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890796" y="2441112"/>
            <a:ext cx="1997845" cy="2962735"/>
          </a:xfrm>
          <a:custGeom>
            <a:avLst/>
            <a:gdLst>
              <a:gd name="connsiteX0" fmla="*/ 198665 w 1997845"/>
              <a:gd name="connsiteY0" fmla="*/ 0 h 2962735"/>
              <a:gd name="connsiteX1" fmla="*/ 1801585 w 1997845"/>
              <a:gd name="connsiteY1" fmla="*/ 0 h 2962735"/>
              <a:gd name="connsiteX2" fmla="*/ 1996214 w 1997845"/>
              <a:gd name="connsiteY2" fmla="*/ 158627 h 2962735"/>
              <a:gd name="connsiteX3" fmla="*/ 1997845 w 1997845"/>
              <a:gd name="connsiteY3" fmla="*/ 174808 h 2962735"/>
              <a:gd name="connsiteX4" fmla="*/ 1997845 w 1997845"/>
              <a:gd name="connsiteY4" fmla="*/ 2787930 h 2962735"/>
              <a:gd name="connsiteX5" fmla="*/ 1996214 w 1997845"/>
              <a:gd name="connsiteY5" fmla="*/ 2804111 h 2962735"/>
              <a:gd name="connsiteX6" fmla="*/ 1878915 w 1997845"/>
              <a:gd name="connsiteY6" fmla="*/ 2947126 h 2962735"/>
              <a:gd name="connsiteX7" fmla="*/ 1801600 w 1997845"/>
              <a:gd name="connsiteY7" fmla="*/ 2962735 h 2962735"/>
              <a:gd name="connsiteX8" fmla="*/ 198650 w 1997845"/>
              <a:gd name="connsiteY8" fmla="*/ 2962735 h 2962735"/>
              <a:gd name="connsiteX9" fmla="*/ 121336 w 1997845"/>
              <a:gd name="connsiteY9" fmla="*/ 2947126 h 2962735"/>
              <a:gd name="connsiteX10" fmla="*/ 0 w 1997845"/>
              <a:gd name="connsiteY10" fmla="*/ 2764073 h 2962735"/>
              <a:gd name="connsiteX11" fmla="*/ 0 w 1997845"/>
              <a:gd name="connsiteY11" fmla="*/ 198665 h 2962735"/>
              <a:gd name="connsiteX12" fmla="*/ 198665 w 1997845"/>
              <a:gd name="connsiteY12" fmla="*/ 0 h 2962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997845" h="2962735">
                <a:moveTo>
                  <a:pt x="198665" y="0"/>
                </a:moveTo>
                <a:lnTo>
                  <a:pt x="1801585" y="0"/>
                </a:lnTo>
                <a:cubicBezTo>
                  <a:pt x="1897590" y="0"/>
                  <a:pt x="1977689" y="68099"/>
                  <a:pt x="1996214" y="158627"/>
                </a:cubicBezTo>
                <a:lnTo>
                  <a:pt x="1997845" y="174808"/>
                </a:lnTo>
                <a:lnTo>
                  <a:pt x="1997845" y="2787930"/>
                </a:lnTo>
                <a:lnTo>
                  <a:pt x="1996214" y="2804111"/>
                </a:lnTo>
                <a:cubicBezTo>
                  <a:pt x="1982982" y="2868774"/>
                  <a:pt x="1938335" y="2921994"/>
                  <a:pt x="1878915" y="2947126"/>
                </a:cubicBezTo>
                <a:lnTo>
                  <a:pt x="1801600" y="2962735"/>
                </a:lnTo>
                <a:lnTo>
                  <a:pt x="198650" y="2962735"/>
                </a:lnTo>
                <a:lnTo>
                  <a:pt x="121336" y="2947126"/>
                </a:lnTo>
                <a:cubicBezTo>
                  <a:pt x="50032" y="2916967"/>
                  <a:pt x="0" y="2846363"/>
                  <a:pt x="0" y="2764073"/>
                </a:cubicBezTo>
                <a:lnTo>
                  <a:pt x="0" y="198665"/>
                </a:lnTo>
                <a:cubicBezTo>
                  <a:pt x="0" y="88945"/>
                  <a:pt x="88945" y="0"/>
                  <a:pt x="198665" y="0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38100">
            <a:solidFill>
              <a:schemeClr val="tx1"/>
            </a:solidFill>
          </a:ln>
        </p:spPr>
        <p:txBody>
          <a:bodyPr wrap="square" lIns="182880" tIns="548640"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7" name="Text Placeholder 13">
            <a:extLst>
              <a:ext uri="{FF2B5EF4-FFF2-40B4-BE49-F238E27FC236}">
                <a16:creationId xmlns:a16="http://schemas.microsoft.com/office/drawing/2014/main" id="{E9DBC97C-75F4-2452-52E1-4CABDAE907A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143002" y="2128231"/>
            <a:ext cx="1495838" cy="634262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 w="38100">
            <a:solidFill>
              <a:schemeClr val="tx1"/>
            </a:solidFill>
          </a:ln>
        </p:spPr>
        <p:txBody>
          <a:bodyPr vert="horz" lIns="0" tIns="137160" rIns="0" anchor="ctr">
            <a:noAutofit/>
          </a:bodyPr>
          <a:lstStyle>
            <a:lvl1pPr marL="0" indent="0" algn="ctr"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F4CFAF45-E560-03BF-687C-19DD586CDC82}"/>
              </a:ext>
            </a:extLst>
          </p:cNvPr>
          <p:cNvSpPr>
            <a:spLocks noGrp="1"/>
          </p:cNvSpPr>
          <p:nvPr>
            <p:ph sz="half" idx="17" hasCustomPrompt="1"/>
          </p:nvPr>
        </p:nvSpPr>
        <p:spPr>
          <a:xfrm>
            <a:off x="5097324" y="2441113"/>
            <a:ext cx="1997846" cy="2962733"/>
          </a:xfrm>
          <a:custGeom>
            <a:avLst/>
            <a:gdLst>
              <a:gd name="connsiteX0" fmla="*/ 198665 w 1997846"/>
              <a:gd name="connsiteY0" fmla="*/ 0 h 2962733"/>
              <a:gd name="connsiteX1" fmla="*/ 1801585 w 1997846"/>
              <a:gd name="connsiteY1" fmla="*/ 0 h 2962733"/>
              <a:gd name="connsiteX2" fmla="*/ 1996214 w 1997846"/>
              <a:gd name="connsiteY2" fmla="*/ 158627 h 2962733"/>
              <a:gd name="connsiteX3" fmla="*/ 1997846 w 1997846"/>
              <a:gd name="connsiteY3" fmla="*/ 174818 h 2962733"/>
              <a:gd name="connsiteX4" fmla="*/ 1997846 w 1997846"/>
              <a:gd name="connsiteY4" fmla="*/ 2787921 h 2962733"/>
              <a:gd name="connsiteX5" fmla="*/ 1996214 w 1997846"/>
              <a:gd name="connsiteY5" fmla="*/ 2804111 h 2962733"/>
              <a:gd name="connsiteX6" fmla="*/ 1878915 w 1997846"/>
              <a:gd name="connsiteY6" fmla="*/ 2947126 h 2962733"/>
              <a:gd name="connsiteX7" fmla="*/ 1801610 w 1997846"/>
              <a:gd name="connsiteY7" fmla="*/ 2962733 h 2962733"/>
              <a:gd name="connsiteX8" fmla="*/ 198641 w 1997846"/>
              <a:gd name="connsiteY8" fmla="*/ 2962733 h 2962733"/>
              <a:gd name="connsiteX9" fmla="*/ 121336 w 1997846"/>
              <a:gd name="connsiteY9" fmla="*/ 2947126 h 2962733"/>
              <a:gd name="connsiteX10" fmla="*/ 0 w 1997846"/>
              <a:gd name="connsiteY10" fmla="*/ 2764073 h 2962733"/>
              <a:gd name="connsiteX11" fmla="*/ 0 w 1997846"/>
              <a:gd name="connsiteY11" fmla="*/ 198665 h 2962733"/>
              <a:gd name="connsiteX12" fmla="*/ 198665 w 1997846"/>
              <a:gd name="connsiteY12" fmla="*/ 0 h 2962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997846" h="2962733">
                <a:moveTo>
                  <a:pt x="198665" y="0"/>
                </a:moveTo>
                <a:lnTo>
                  <a:pt x="1801585" y="0"/>
                </a:lnTo>
                <a:cubicBezTo>
                  <a:pt x="1897590" y="0"/>
                  <a:pt x="1977689" y="68099"/>
                  <a:pt x="1996214" y="158627"/>
                </a:cubicBezTo>
                <a:lnTo>
                  <a:pt x="1997846" y="174818"/>
                </a:lnTo>
                <a:lnTo>
                  <a:pt x="1997846" y="2787921"/>
                </a:lnTo>
                <a:lnTo>
                  <a:pt x="1996214" y="2804111"/>
                </a:lnTo>
                <a:cubicBezTo>
                  <a:pt x="1982982" y="2868774"/>
                  <a:pt x="1938335" y="2921994"/>
                  <a:pt x="1878915" y="2947126"/>
                </a:cubicBezTo>
                <a:lnTo>
                  <a:pt x="1801610" y="2962733"/>
                </a:lnTo>
                <a:lnTo>
                  <a:pt x="198641" y="2962733"/>
                </a:lnTo>
                <a:lnTo>
                  <a:pt x="121336" y="2947126"/>
                </a:lnTo>
                <a:cubicBezTo>
                  <a:pt x="50032" y="2916967"/>
                  <a:pt x="0" y="2846363"/>
                  <a:pt x="0" y="2764073"/>
                </a:cubicBezTo>
                <a:lnTo>
                  <a:pt x="0" y="198665"/>
                </a:lnTo>
                <a:cubicBezTo>
                  <a:pt x="0" y="88945"/>
                  <a:pt x="88945" y="0"/>
                  <a:pt x="198665" y="0"/>
                </a:cubicBezTo>
                <a:close/>
              </a:path>
            </a:pathLst>
          </a:custGeom>
          <a:solidFill>
            <a:schemeClr val="accent4">
              <a:alpha val="20000"/>
            </a:schemeClr>
          </a:solidFill>
          <a:ln w="38100">
            <a:solidFill>
              <a:schemeClr val="tx1"/>
            </a:solidFill>
          </a:ln>
        </p:spPr>
        <p:txBody>
          <a:bodyPr wrap="square" lIns="182880" tIns="548640"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1" name="Text Placeholder 13">
            <a:extLst>
              <a:ext uri="{FF2B5EF4-FFF2-40B4-BE49-F238E27FC236}">
                <a16:creationId xmlns:a16="http://schemas.microsoft.com/office/drawing/2014/main" id="{C5AA188A-3FED-F411-4562-4ADB975682F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349530" y="2128231"/>
            <a:ext cx="1495838" cy="634262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 w="38100">
            <a:solidFill>
              <a:schemeClr val="tx1"/>
            </a:solidFill>
          </a:ln>
        </p:spPr>
        <p:txBody>
          <a:bodyPr vert="horz" lIns="0" tIns="137160" rIns="0" anchor="ctr">
            <a:noAutofit/>
          </a:bodyPr>
          <a:lstStyle>
            <a:lvl1pPr marL="0" indent="0" algn="ctr"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B9E596C3-DBAA-B67A-E19E-C726AFC6A0BC}"/>
              </a:ext>
            </a:extLst>
          </p:cNvPr>
          <p:cNvSpPr>
            <a:spLocks noGrp="1"/>
          </p:cNvSpPr>
          <p:nvPr>
            <p:ph sz="half" idx="19" hasCustomPrompt="1"/>
          </p:nvPr>
        </p:nvSpPr>
        <p:spPr>
          <a:xfrm>
            <a:off x="7303852" y="2441113"/>
            <a:ext cx="1997352" cy="2962731"/>
          </a:xfrm>
          <a:custGeom>
            <a:avLst/>
            <a:gdLst>
              <a:gd name="connsiteX0" fmla="*/ 198665 w 1997352"/>
              <a:gd name="connsiteY0" fmla="*/ 0 h 2962731"/>
              <a:gd name="connsiteX1" fmla="*/ 1801585 w 1997352"/>
              <a:gd name="connsiteY1" fmla="*/ 0 h 2962731"/>
              <a:gd name="connsiteX2" fmla="*/ 1996214 w 1997352"/>
              <a:gd name="connsiteY2" fmla="*/ 158627 h 2962731"/>
              <a:gd name="connsiteX3" fmla="*/ 1997352 w 1997352"/>
              <a:gd name="connsiteY3" fmla="*/ 169917 h 2962731"/>
              <a:gd name="connsiteX4" fmla="*/ 1997352 w 1997352"/>
              <a:gd name="connsiteY4" fmla="*/ 2792821 h 2962731"/>
              <a:gd name="connsiteX5" fmla="*/ 1996214 w 1997352"/>
              <a:gd name="connsiteY5" fmla="*/ 2804111 h 2962731"/>
              <a:gd name="connsiteX6" fmla="*/ 1878915 w 1997352"/>
              <a:gd name="connsiteY6" fmla="*/ 2947126 h 2962731"/>
              <a:gd name="connsiteX7" fmla="*/ 1801620 w 1997352"/>
              <a:gd name="connsiteY7" fmla="*/ 2962731 h 2962731"/>
              <a:gd name="connsiteX8" fmla="*/ 198631 w 1997352"/>
              <a:gd name="connsiteY8" fmla="*/ 2962731 h 2962731"/>
              <a:gd name="connsiteX9" fmla="*/ 121336 w 1997352"/>
              <a:gd name="connsiteY9" fmla="*/ 2947126 h 2962731"/>
              <a:gd name="connsiteX10" fmla="*/ 0 w 1997352"/>
              <a:gd name="connsiteY10" fmla="*/ 2764073 h 2962731"/>
              <a:gd name="connsiteX11" fmla="*/ 0 w 1997352"/>
              <a:gd name="connsiteY11" fmla="*/ 198665 h 2962731"/>
              <a:gd name="connsiteX12" fmla="*/ 198665 w 1997352"/>
              <a:gd name="connsiteY12" fmla="*/ 0 h 2962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997352" h="2962731">
                <a:moveTo>
                  <a:pt x="198665" y="0"/>
                </a:moveTo>
                <a:lnTo>
                  <a:pt x="1801585" y="0"/>
                </a:lnTo>
                <a:cubicBezTo>
                  <a:pt x="1897590" y="0"/>
                  <a:pt x="1977689" y="68099"/>
                  <a:pt x="1996214" y="158627"/>
                </a:cubicBezTo>
                <a:lnTo>
                  <a:pt x="1997352" y="169917"/>
                </a:lnTo>
                <a:lnTo>
                  <a:pt x="1997352" y="2792821"/>
                </a:lnTo>
                <a:lnTo>
                  <a:pt x="1996214" y="2804111"/>
                </a:lnTo>
                <a:cubicBezTo>
                  <a:pt x="1982982" y="2868774"/>
                  <a:pt x="1938334" y="2921994"/>
                  <a:pt x="1878915" y="2947126"/>
                </a:cubicBezTo>
                <a:lnTo>
                  <a:pt x="1801620" y="2962731"/>
                </a:lnTo>
                <a:lnTo>
                  <a:pt x="198631" y="2962731"/>
                </a:lnTo>
                <a:lnTo>
                  <a:pt x="121336" y="2947126"/>
                </a:lnTo>
                <a:cubicBezTo>
                  <a:pt x="50032" y="2916967"/>
                  <a:pt x="0" y="2846363"/>
                  <a:pt x="0" y="2764073"/>
                </a:cubicBezTo>
                <a:lnTo>
                  <a:pt x="0" y="198665"/>
                </a:lnTo>
                <a:cubicBezTo>
                  <a:pt x="0" y="88945"/>
                  <a:pt x="88945" y="0"/>
                  <a:pt x="198665" y="0"/>
                </a:cubicBezTo>
                <a:close/>
              </a:path>
            </a:pathLst>
          </a:custGeom>
          <a:solidFill>
            <a:schemeClr val="accent5">
              <a:alpha val="20000"/>
            </a:schemeClr>
          </a:solidFill>
          <a:ln w="38100">
            <a:solidFill>
              <a:schemeClr val="tx1"/>
            </a:solidFill>
          </a:ln>
        </p:spPr>
        <p:txBody>
          <a:bodyPr wrap="square" lIns="182880" tIns="548640"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5" name="Text Placeholder 13">
            <a:extLst>
              <a:ext uri="{FF2B5EF4-FFF2-40B4-BE49-F238E27FC236}">
                <a16:creationId xmlns:a16="http://schemas.microsoft.com/office/drawing/2014/main" id="{C962449E-08AD-0CB5-67B8-EA4785E33DE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556058" y="2128231"/>
            <a:ext cx="1495838" cy="634262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 w="38100">
            <a:solidFill>
              <a:schemeClr val="tx1"/>
            </a:solidFill>
          </a:ln>
        </p:spPr>
        <p:txBody>
          <a:bodyPr vert="horz" lIns="0" tIns="137160" rIns="0" anchor="ctr">
            <a:noAutofit/>
          </a:bodyPr>
          <a:lstStyle>
            <a:lvl1pPr marL="0" indent="0" algn="ctr"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F003582C-F75E-CD20-4F02-EFCA9EEC2B92}"/>
              </a:ext>
            </a:extLst>
          </p:cNvPr>
          <p:cNvSpPr>
            <a:spLocks noGrp="1"/>
          </p:cNvSpPr>
          <p:nvPr>
            <p:ph sz="half" idx="21" hasCustomPrompt="1"/>
          </p:nvPr>
        </p:nvSpPr>
        <p:spPr>
          <a:xfrm>
            <a:off x="9512784" y="2441113"/>
            <a:ext cx="1998247" cy="2962729"/>
          </a:xfrm>
          <a:custGeom>
            <a:avLst/>
            <a:gdLst>
              <a:gd name="connsiteX0" fmla="*/ 198665 w 1998247"/>
              <a:gd name="connsiteY0" fmla="*/ 0 h 2962729"/>
              <a:gd name="connsiteX1" fmla="*/ 1801585 w 1998247"/>
              <a:gd name="connsiteY1" fmla="*/ 0 h 2962729"/>
              <a:gd name="connsiteX2" fmla="*/ 1996214 w 1998247"/>
              <a:gd name="connsiteY2" fmla="*/ 158627 h 2962729"/>
              <a:gd name="connsiteX3" fmla="*/ 1998247 w 1998247"/>
              <a:gd name="connsiteY3" fmla="*/ 178796 h 2962729"/>
              <a:gd name="connsiteX4" fmla="*/ 1998247 w 1998247"/>
              <a:gd name="connsiteY4" fmla="*/ 2783943 h 2962729"/>
              <a:gd name="connsiteX5" fmla="*/ 1996214 w 1998247"/>
              <a:gd name="connsiteY5" fmla="*/ 2804111 h 2962729"/>
              <a:gd name="connsiteX6" fmla="*/ 1878915 w 1998247"/>
              <a:gd name="connsiteY6" fmla="*/ 2947126 h 2962729"/>
              <a:gd name="connsiteX7" fmla="*/ 1801630 w 1998247"/>
              <a:gd name="connsiteY7" fmla="*/ 2962729 h 2962729"/>
              <a:gd name="connsiteX8" fmla="*/ 198620 w 1998247"/>
              <a:gd name="connsiteY8" fmla="*/ 2962729 h 2962729"/>
              <a:gd name="connsiteX9" fmla="*/ 121336 w 1998247"/>
              <a:gd name="connsiteY9" fmla="*/ 2947126 h 2962729"/>
              <a:gd name="connsiteX10" fmla="*/ 0 w 1998247"/>
              <a:gd name="connsiteY10" fmla="*/ 2764073 h 2962729"/>
              <a:gd name="connsiteX11" fmla="*/ 0 w 1998247"/>
              <a:gd name="connsiteY11" fmla="*/ 198665 h 2962729"/>
              <a:gd name="connsiteX12" fmla="*/ 198665 w 1998247"/>
              <a:gd name="connsiteY12" fmla="*/ 0 h 2962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998247" h="2962729">
                <a:moveTo>
                  <a:pt x="198665" y="0"/>
                </a:moveTo>
                <a:lnTo>
                  <a:pt x="1801585" y="0"/>
                </a:lnTo>
                <a:cubicBezTo>
                  <a:pt x="1897590" y="0"/>
                  <a:pt x="1977689" y="68099"/>
                  <a:pt x="1996214" y="158627"/>
                </a:cubicBezTo>
                <a:lnTo>
                  <a:pt x="1998247" y="178796"/>
                </a:lnTo>
                <a:lnTo>
                  <a:pt x="1998247" y="2783943"/>
                </a:lnTo>
                <a:lnTo>
                  <a:pt x="1996214" y="2804111"/>
                </a:lnTo>
                <a:cubicBezTo>
                  <a:pt x="1982982" y="2868774"/>
                  <a:pt x="1938334" y="2921994"/>
                  <a:pt x="1878915" y="2947126"/>
                </a:cubicBezTo>
                <a:lnTo>
                  <a:pt x="1801630" y="2962729"/>
                </a:lnTo>
                <a:lnTo>
                  <a:pt x="198620" y="2962729"/>
                </a:lnTo>
                <a:lnTo>
                  <a:pt x="121336" y="2947126"/>
                </a:lnTo>
                <a:cubicBezTo>
                  <a:pt x="50032" y="2916967"/>
                  <a:pt x="0" y="2846363"/>
                  <a:pt x="0" y="2764073"/>
                </a:cubicBezTo>
                <a:lnTo>
                  <a:pt x="0" y="198665"/>
                </a:lnTo>
                <a:cubicBezTo>
                  <a:pt x="0" y="88945"/>
                  <a:pt x="88945" y="0"/>
                  <a:pt x="198665" y="0"/>
                </a:cubicBezTo>
                <a:close/>
              </a:path>
            </a:pathLst>
          </a:custGeom>
          <a:solidFill>
            <a:schemeClr val="accent6">
              <a:alpha val="20000"/>
            </a:schemeClr>
          </a:solidFill>
          <a:ln w="38100">
            <a:solidFill>
              <a:schemeClr val="tx1"/>
            </a:solidFill>
          </a:ln>
        </p:spPr>
        <p:txBody>
          <a:bodyPr wrap="square" lIns="182880" tIns="548640"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9" name="Text Placeholder 13">
            <a:extLst>
              <a:ext uri="{FF2B5EF4-FFF2-40B4-BE49-F238E27FC236}">
                <a16:creationId xmlns:a16="http://schemas.microsoft.com/office/drawing/2014/main" id="{3D601213-17F5-E4AE-F526-0BBEA5FA728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764990" y="2128231"/>
            <a:ext cx="1495838" cy="634262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 w="38100">
            <a:solidFill>
              <a:schemeClr val="tx1"/>
            </a:solidFill>
          </a:ln>
        </p:spPr>
        <p:txBody>
          <a:bodyPr vert="horz" lIns="0" tIns="137160" rIns="0" anchor="ctr">
            <a:noAutofit/>
          </a:bodyPr>
          <a:lstStyle>
            <a:lvl1pPr marL="0" indent="0" algn="ctr"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81D9DB4-A2C6-6EAB-242F-1F350808D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6226629"/>
            <a:ext cx="12192000" cy="631371"/>
            <a:chOff x="0" y="6226629"/>
            <a:chExt cx="12192000" cy="631371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7CF5BAA4-1353-D208-C538-1741DABBF984}"/>
                </a:ext>
              </a:extLst>
            </p:cNvPr>
            <p:cNvSpPr/>
            <p:nvPr userDrawn="1"/>
          </p:nvSpPr>
          <p:spPr>
            <a:xfrm>
              <a:off x="0" y="6226629"/>
              <a:ext cx="12192000" cy="631371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0F2DEEB0-72FF-C131-7DC9-5E07D581D43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6226629"/>
              <a:ext cx="121920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Graphic 17" descr="Full battery with solid fill">
              <a:extLst>
                <a:ext uri="{FF2B5EF4-FFF2-40B4-BE49-F238E27FC236}">
                  <a16:creationId xmlns:a16="http://schemas.microsoft.com/office/drawing/2014/main" id="{2C8A09D7-8F42-0D07-A8BA-E5B50617A5E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278606" y="6405154"/>
              <a:ext cx="274320" cy="274320"/>
            </a:xfrm>
            <a:prstGeom prst="rect">
              <a:avLst/>
            </a:prstGeom>
          </p:spPr>
        </p:pic>
        <p:pic>
          <p:nvPicPr>
            <p:cNvPr id="19" name="Graphic 18" descr="Volume with solid fill">
              <a:extLst>
                <a:ext uri="{FF2B5EF4-FFF2-40B4-BE49-F238E27FC236}">
                  <a16:creationId xmlns:a16="http://schemas.microsoft.com/office/drawing/2014/main" id="{60A6BEBB-8A4F-7171-5F76-E14F1E8EBC5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9905543" y="6405154"/>
              <a:ext cx="274320" cy="274320"/>
            </a:xfrm>
            <a:prstGeom prst="rect">
              <a:avLst/>
            </a:prstGeom>
          </p:spPr>
        </p:pic>
        <p:pic>
          <p:nvPicPr>
            <p:cNvPr id="20" name="Graphic 19" descr="Wi-Fi with solid fill">
              <a:extLst>
                <a:ext uri="{FF2B5EF4-FFF2-40B4-BE49-F238E27FC236}">
                  <a16:creationId xmlns:a16="http://schemas.microsoft.com/office/drawing/2014/main" id="{B21282E8-D84E-6CD2-FC71-9CA97307E8D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l="13558" t="13558" r="13558" b="13558"/>
            <a:stretch/>
          </p:blipFill>
          <p:spPr>
            <a:xfrm>
              <a:off x="9532479" y="6405154"/>
              <a:ext cx="274320" cy="274320"/>
            </a:xfrm>
            <a:prstGeom prst="rect">
              <a:avLst/>
            </a:prstGeom>
          </p:spPr>
        </p:pic>
      </p:grpSp>
      <p:sp>
        <p:nvSpPr>
          <p:cNvPr id="8" name="Text Placeholder 27">
            <a:extLst>
              <a:ext uri="{FF2B5EF4-FFF2-40B4-BE49-F238E27FC236}">
                <a16:creationId xmlns:a16="http://schemas.microsoft.com/office/drawing/2014/main" id="{CF2B8259-F701-FE78-0F5D-D3CC691942D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1001" y="6347724"/>
            <a:ext cx="1306286" cy="402336"/>
          </a:xfrm>
          <a:solidFill>
            <a:schemeClr val="accent1"/>
          </a:solidFill>
          <a:ln w="38100">
            <a:solidFill>
              <a:schemeClr val="tx1"/>
            </a:solidFill>
            <a:miter lim="800000"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all" baseline="0"/>
            </a:lvl1pPr>
          </a:lstStyle>
          <a:p>
            <a:pPr lvl="0"/>
            <a:r>
              <a:rPr lang="en-US" dirty="0"/>
              <a:t>Start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921E106A-FBB4-2748-B689-74AF14246F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52926" y="6226628"/>
            <a:ext cx="1143773" cy="631372"/>
          </a:xfrm>
          <a:prstGeom prst="rect">
            <a:avLst/>
          </a:prstGeom>
        </p:spPr>
        <p:txBody>
          <a:bodyPr vert="horz" lIns="91440" tIns="91440" rIns="91440" bIns="45720" rtlCol="0" anchor="ctr"/>
          <a:lstStyle>
            <a:lvl1pPr algn="r"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fld id="{72B8B865-6043-45BC-B48D-1676CB43D17A}" type="datetime1">
              <a:rPr lang="en-US" smtClean="0"/>
              <a:t>2/7/2024</a:t>
            </a:fld>
            <a:endParaRPr lang="en-US" dirty="0"/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D6FA6E0A-7B20-622E-D46A-FA44A1C84A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96699" y="6226628"/>
            <a:ext cx="506186" cy="631372"/>
          </a:xfrm>
          <a:prstGeom prst="rect">
            <a:avLst/>
          </a:prstGeom>
        </p:spPr>
        <p:txBody>
          <a:bodyPr vert="horz" lIns="91440" tIns="91440" rIns="91440" bIns="45720" rtlCol="0" anchor="ctr"/>
          <a:lstStyle>
            <a:lvl1pPr algn="ctr">
              <a:defRPr lang="en-US" smtClean="0">
                <a:solidFill>
                  <a:schemeClr val="tx1"/>
                </a:solidFill>
                <a:latin typeface="+mj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1546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491926C-A6C6-87EF-18D8-29BF970582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36550" y="327025"/>
            <a:ext cx="11518900" cy="5561466"/>
          </a:xfrm>
          <a:prstGeom prst="roundRect">
            <a:avLst>
              <a:gd name="adj" fmla="val 1928"/>
            </a:avLst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11BA496-0B27-233E-CEBB-5228D2A063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6226629"/>
            <a:ext cx="12192000" cy="631371"/>
            <a:chOff x="0" y="6226629"/>
            <a:chExt cx="12192000" cy="631371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1FB74C19-C391-9DA4-F7F5-034ED92A314E}"/>
                </a:ext>
              </a:extLst>
            </p:cNvPr>
            <p:cNvSpPr/>
            <p:nvPr userDrawn="1"/>
          </p:nvSpPr>
          <p:spPr>
            <a:xfrm>
              <a:off x="0" y="6226629"/>
              <a:ext cx="12192000" cy="631371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98BE54B3-1B7B-483A-E9AD-54585B9DE3A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6226629"/>
              <a:ext cx="121920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4" name="Graphic 13" descr="Full battery with solid fill">
              <a:extLst>
                <a:ext uri="{FF2B5EF4-FFF2-40B4-BE49-F238E27FC236}">
                  <a16:creationId xmlns:a16="http://schemas.microsoft.com/office/drawing/2014/main" id="{B760295F-1204-4F59-F94C-6EC65937E03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278606" y="6405154"/>
              <a:ext cx="274320" cy="274320"/>
            </a:xfrm>
            <a:prstGeom prst="rect">
              <a:avLst/>
            </a:prstGeom>
          </p:spPr>
        </p:pic>
        <p:pic>
          <p:nvPicPr>
            <p:cNvPr id="15" name="Graphic 14" descr="Volume with solid fill">
              <a:extLst>
                <a:ext uri="{FF2B5EF4-FFF2-40B4-BE49-F238E27FC236}">
                  <a16:creationId xmlns:a16="http://schemas.microsoft.com/office/drawing/2014/main" id="{A94C417A-6D08-0ED4-2259-7F3B5494541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9905543" y="6405154"/>
              <a:ext cx="274320" cy="274320"/>
            </a:xfrm>
            <a:prstGeom prst="rect">
              <a:avLst/>
            </a:prstGeom>
          </p:spPr>
        </p:pic>
        <p:pic>
          <p:nvPicPr>
            <p:cNvPr id="16" name="Graphic 15" descr="Wi-Fi with solid fill">
              <a:extLst>
                <a:ext uri="{FF2B5EF4-FFF2-40B4-BE49-F238E27FC236}">
                  <a16:creationId xmlns:a16="http://schemas.microsoft.com/office/drawing/2014/main" id="{86CA49D4-EA43-9D6B-EFF9-4D332CCCF33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l="13558" t="13558" r="13558" b="13558"/>
            <a:stretch/>
          </p:blipFill>
          <p:spPr>
            <a:xfrm>
              <a:off x="9532479" y="6405154"/>
              <a:ext cx="274320" cy="274320"/>
            </a:xfrm>
            <a:prstGeom prst="rect">
              <a:avLst/>
            </a:prstGeom>
          </p:spPr>
        </p:pic>
      </p:grpSp>
      <p:sp>
        <p:nvSpPr>
          <p:cNvPr id="8" name="Title 1">
            <a:extLst>
              <a:ext uri="{FF2B5EF4-FFF2-40B4-BE49-F238E27FC236}">
                <a16:creationId xmlns:a16="http://schemas.microsoft.com/office/drawing/2014/main" id="{DF1F6004-DBBD-4DDD-50A7-042ADCE45E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1350" y="315449"/>
            <a:ext cx="10907016" cy="1701774"/>
          </a:xfrm>
        </p:spPr>
        <p:txBody>
          <a:bodyPr anchor="ctr" anchorCtr="0"/>
          <a:lstStyle>
            <a:lvl1pPr algn="l">
              <a:defRPr sz="44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92951DA-8807-B869-B5DE-E4582045B40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72706" y="1948622"/>
            <a:ext cx="10446589" cy="37965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27">
            <a:extLst>
              <a:ext uri="{FF2B5EF4-FFF2-40B4-BE49-F238E27FC236}">
                <a16:creationId xmlns:a16="http://schemas.microsoft.com/office/drawing/2014/main" id="{72F13704-6B26-527B-D004-677D0AF2CB7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1001" y="6347724"/>
            <a:ext cx="1306286" cy="402336"/>
          </a:xfrm>
          <a:solidFill>
            <a:schemeClr val="accent1"/>
          </a:solidFill>
          <a:ln w="38100">
            <a:solidFill>
              <a:schemeClr val="tx1"/>
            </a:solidFill>
            <a:miter lim="800000"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all" baseline="0"/>
            </a:lvl1pPr>
          </a:lstStyle>
          <a:p>
            <a:pPr lvl="0"/>
            <a:r>
              <a:rPr lang="en-US" dirty="0"/>
              <a:t>Start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6581EF9A-835F-7C74-1B1F-4A147FFD11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52926" y="6226628"/>
            <a:ext cx="1143773" cy="631372"/>
          </a:xfrm>
          <a:prstGeom prst="rect">
            <a:avLst/>
          </a:prstGeom>
        </p:spPr>
        <p:txBody>
          <a:bodyPr vert="horz" lIns="91440" tIns="91440" rIns="91440" bIns="45720" rtlCol="0" anchor="ctr"/>
          <a:lstStyle>
            <a:lvl1pPr algn="r"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fld id="{72B8B865-6043-45BC-B48D-1676CB43D17A}" type="datetime1">
              <a:rPr lang="en-US" smtClean="0"/>
              <a:t>2/7/2024</a:t>
            </a:fld>
            <a:endParaRPr lang="en-US" dirty="0"/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FC5201CA-720C-C94E-704C-3EB52218E8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96699" y="6226628"/>
            <a:ext cx="506186" cy="631372"/>
          </a:xfrm>
          <a:prstGeom prst="rect">
            <a:avLst/>
          </a:prstGeom>
        </p:spPr>
        <p:txBody>
          <a:bodyPr vert="horz" lIns="91440" tIns="91440" rIns="91440" bIns="45720" rtlCol="0" anchor="ctr"/>
          <a:lstStyle>
            <a:lvl1pPr algn="ctr">
              <a:defRPr lang="en-US" smtClean="0">
                <a:solidFill>
                  <a:schemeClr val="tx1"/>
                </a:solidFill>
                <a:latin typeface="+mj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59909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F2D7010-7DD7-3796-25B0-887F020FD7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36550" y="327025"/>
            <a:ext cx="11518900" cy="5561466"/>
          </a:xfrm>
          <a:prstGeom prst="roundRect">
            <a:avLst>
              <a:gd name="adj" fmla="val 1928"/>
            </a:avLst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38C0CBA-8047-9A58-8E86-C016899CE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6226629"/>
            <a:ext cx="12192000" cy="631371"/>
            <a:chOff x="0" y="6226629"/>
            <a:chExt cx="12192000" cy="631371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0C407D77-30AA-0D90-2AE8-8C9070263F84}"/>
                </a:ext>
              </a:extLst>
            </p:cNvPr>
            <p:cNvSpPr/>
            <p:nvPr userDrawn="1"/>
          </p:nvSpPr>
          <p:spPr>
            <a:xfrm>
              <a:off x="0" y="6226629"/>
              <a:ext cx="12192000" cy="631371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0E5B31AA-F69F-60A6-4684-B0EDDE5160E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6226629"/>
              <a:ext cx="121920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" name="Graphic 6" descr="Full battery with solid fill">
              <a:extLst>
                <a:ext uri="{FF2B5EF4-FFF2-40B4-BE49-F238E27FC236}">
                  <a16:creationId xmlns:a16="http://schemas.microsoft.com/office/drawing/2014/main" id="{DF6F3E04-087A-7A2F-C307-9673D735AB9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278606" y="6405154"/>
              <a:ext cx="274320" cy="274320"/>
            </a:xfrm>
            <a:prstGeom prst="rect">
              <a:avLst/>
            </a:prstGeom>
          </p:spPr>
        </p:pic>
        <p:pic>
          <p:nvPicPr>
            <p:cNvPr id="12" name="Graphic 11" descr="Volume with solid fill">
              <a:extLst>
                <a:ext uri="{FF2B5EF4-FFF2-40B4-BE49-F238E27FC236}">
                  <a16:creationId xmlns:a16="http://schemas.microsoft.com/office/drawing/2014/main" id="{01E483B7-B287-CA93-8CE9-5DFADB6C03B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9905543" y="6405154"/>
              <a:ext cx="274320" cy="274320"/>
            </a:xfrm>
            <a:prstGeom prst="rect">
              <a:avLst/>
            </a:prstGeom>
          </p:spPr>
        </p:pic>
        <p:pic>
          <p:nvPicPr>
            <p:cNvPr id="13" name="Graphic 12" descr="Wi-Fi with solid fill">
              <a:extLst>
                <a:ext uri="{FF2B5EF4-FFF2-40B4-BE49-F238E27FC236}">
                  <a16:creationId xmlns:a16="http://schemas.microsoft.com/office/drawing/2014/main" id="{2BC21A67-1B84-ECAF-13EB-E2EFE45A6FE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l="13558" t="13558" r="13558" b="13558"/>
            <a:stretch/>
          </p:blipFill>
          <p:spPr>
            <a:xfrm>
              <a:off x="9532479" y="6405154"/>
              <a:ext cx="274320" cy="274320"/>
            </a:xfrm>
            <a:prstGeom prst="rect">
              <a:avLst/>
            </a:prstGeom>
          </p:spPr>
        </p:pic>
      </p:grpSp>
      <p:sp>
        <p:nvSpPr>
          <p:cNvPr id="3" name="Title 1">
            <a:extLst>
              <a:ext uri="{FF2B5EF4-FFF2-40B4-BE49-F238E27FC236}">
                <a16:creationId xmlns:a16="http://schemas.microsoft.com/office/drawing/2014/main" id="{5C7A3EAC-BBB0-DF8F-8486-0B8A0E1F6F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1350" y="315449"/>
            <a:ext cx="10907016" cy="1701774"/>
          </a:xfrm>
        </p:spPr>
        <p:txBody>
          <a:bodyPr anchor="ctr" anchorCtr="0"/>
          <a:lstStyle>
            <a:lvl1pPr algn="l">
              <a:defRPr sz="44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63119773-CC31-C8A2-C721-85A1F042CD05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41350" y="2452786"/>
            <a:ext cx="5314950" cy="3031280"/>
          </a:xfrm>
          <a:custGeom>
            <a:avLst/>
            <a:gdLst>
              <a:gd name="connsiteX0" fmla="*/ 301067 w 5314950"/>
              <a:gd name="connsiteY0" fmla="*/ 0 h 3031280"/>
              <a:gd name="connsiteX1" fmla="*/ 5013883 w 5314950"/>
              <a:gd name="connsiteY1" fmla="*/ 0 h 3031280"/>
              <a:gd name="connsiteX2" fmla="*/ 5314950 w 5314950"/>
              <a:gd name="connsiteY2" fmla="*/ 301067 h 3031280"/>
              <a:gd name="connsiteX3" fmla="*/ 5314950 w 5314950"/>
              <a:gd name="connsiteY3" fmla="*/ 2730214 h 3031280"/>
              <a:gd name="connsiteX4" fmla="*/ 5074559 w 5314950"/>
              <a:gd name="connsiteY4" fmla="*/ 3025165 h 3031280"/>
              <a:gd name="connsiteX5" fmla="*/ 5013893 w 5314950"/>
              <a:gd name="connsiteY5" fmla="*/ 3031280 h 3031280"/>
              <a:gd name="connsiteX6" fmla="*/ 301057 w 5314950"/>
              <a:gd name="connsiteY6" fmla="*/ 3031280 h 3031280"/>
              <a:gd name="connsiteX7" fmla="*/ 240392 w 5314950"/>
              <a:gd name="connsiteY7" fmla="*/ 3025165 h 3031280"/>
              <a:gd name="connsiteX8" fmla="*/ 0 w 5314950"/>
              <a:gd name="connsiteY8" fmla="*/ 2730214 h 3031280"/>
              <a:gd name="connsiteX9" fmla="*/ 0 w 5314950"/>
              <a:gd name="connsiteY9" fmla="*/ 301067 h 3031280"/>
              <a:gd name="connsiteX10" fmla="*/ 301067 w 5314950"/>
              <a:gd name="connsiteY10" fmla="*/ 0 h 3031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314950" h="3031280">
                <a:moveTo>
                  <a:pt x="301067" y="0"/>
                </a:moveTo>
                <a:lnTo>
                  <a:pt x="5013883" y="0"/>
                </a:lnTo>
                <a:cubicBezTo>
                  <a:pt x="5180158" y="0"/>
                  <a:pt x="5314950" y="134792"/>
                  <a:pt x="5314950" y="301067"/>
                </a:cubicBezTo>
                <a:lnTo>
                  <a:pt x="5314950" y="2730214"/>
                </a:lnTo>
                <a:cubicBezTo>
                  <a:pt x="5314950" y="2875705"/>
                  <a:pt x="5211750" y="2997091"/>
                  <a:pt x="5074559" y="3025165"/>
                </a:cubicBezTo>
                <a:lnTo>
                  <a:pt x="5013893" y="3031280"/>
                </a:lnTo>
                <a:lnTo>
                  <a:pt x="301057" y="3031280"/>
                </a:lnTo>
                <a:lnTo>
                  <a:pt x="240392" y="3025165"/>
                </a:lnTo>
                <a:cubicBezTo>
                  <a:pt x="103200" y="2997091"/>
                  <a:pt x="0" y="2875705"/>
                  <a:pt x="0" y="2730214"/>
                </a:cubicBezTo>
                <a:lnTo>
                  <a:pt x="0" y="301067"/>
                </a:lnTo>
                <a:cubicBezTo>
                  <a:pt x="0" y="134792"/>
                  <a:pt x="134792" y="0"/>
                  <a:pt x="301067" y="0"/>
                </a:cubicBezTo>
                <a:close/>
              </a:path>
            </a:pathLst>
          </a:custGeom>
          <a:solidFill>
            <a:schemeClr val="accent5">
              <a:alpha val="20000"/>
            </a:schemeClr>
          </a:solidFill>
          <a:ln w="38100">
            <a:solidFill>
              <a:schemeClr val="tx1"/>
            </a:solidFill>
          </a:ln>
        </p:spPr>
        <p:txBody>
          <a:bodyPr wrap="square" lIns="320040" tIns="548640">
            <a:noAutofit/>
          </a:bodyPr>
          <a:lstStyle>
            <a:lvl1pPr marL="228600" indent="-228600">
              <a:lnSpc>
                <a:spcPts val="1900"/>
              </a:lnSpc>
              <a:defRPr sz="1400"/>
            </a:lvl1pPr>
            <a:lvl2pPr marL="457200">
              <a:lnSpc>
                <a:spcPts val="1900"/>
              </a:lnSpc>
              <a:defRPr sz="1400"/>
            </a:lvl2pPr>
            <a:lvl3pPr marL="685800">
              <a:lnSpc>
                <a:spcPts val="1900"/>
              </a:lnSpc>
              <a:defRPr sz="1400"/>
            </a:lvl3pPr>
            <a:lvl4pPr marL="914400">
              <a:lnSpc>
                <a:spcPts val="1900"/>
              </a:lnSpc>
              <a:defRPr sz="1400"/>
            </a:lvl4pPr>
            <a:lvl5pPr marL="1143000">
              <a:lnSpc>
                <a:spcPts val="1900"/>
              </a:lnSpc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5697EAF0-E750-4BB3-C759-C809BEA2A2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88999" y="2139906"/>
            <a:ext cx="3536333" cy="634262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 w="38100">
            <a:solidFill>
              <a:schemeClr val="tx1"/>
            </a:solidFill>
          </a:ln>
        </p:spPr>
        <p:txBody>
          <a:bodyPr vert="horz" lIns="0" tIns="137160" rIns="0" anchor="ctr">
            <a:noAutofit/>
          </a:bodyPr>
          <a:lstStyle>
            <a:lvl1pPr marL="0" indent="0" algn="ctr"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DCBF6C9-E5E7-8753-5B13-9C739F188175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6235702" y="2452786"/>
            <a:ext cx="5312664" cy="3031281"/>
          </a:xfrm>
          <a:custGeom>
            <a:avLst/>
            <a:gdLst>
              <a:gd name="connsiteX0" fmla="*/ 301067 w 5312664"/>
              <a:gd name="connsiteY0" fmla="*/ 0 h 3031281"/>
              <a:gd name="connsiteX1" fmla="*/ 5011597 w 5312664"/>
              <a:gd name="connsiteY1" fmla="*/ 0 h 3031281"/>
              <a:gd name="connsiteX2" fmla="*/ 5312664 w 5312664"/>
              <a:gd name="connsiteY2" fmla="*/ 301067 h 3031281"/>
              <a:gd name="connsiteX3" fmla="*/ 5312664 w 5312664"/>
              <a:gd name="connsiteY3" fmla="*/ 2730214 h 3031281"/>
              <a:gd name="connsiteX4" fmla="*/ 5011597 w 5312664"/>
              <a:gd name="connsiteY4" fmla="*/ 3031281 h 3031281"/>
              <a:gd name="connsiteX5" fmla="*/ 301067 w 5312664"/>
              <a:gd name="connsiteY5" fmla="*/ 3031281 h 3031281"/>
              <a:gd name="connsiteX6" fmla="*/ 0 w 5312664"/>
              <a:gd name="connsiteY6" fmla="*/ 2730214 h 3031281"/>
              <a:gd name="connsiteX7" fmla="*/ 0 w 5312664"/>
              <a:gd name="connsiteY7" fmla="*/ 301067 h 3031281"/>
              <a:gd name="connsiteX8" fmla="*/ 301067 w 5312664"/>
              <a:gd name="connsiteY8" fmla="*/ 0 h 3031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312664" h="3031281">
                <a:moveTo>
                  <a:pt x="301067" y="0"/>
                </a:moveTo>
                <a:lnTo>
                  <a:pt x="5011597" y="0"/>
                </a:lnTo>
                <a:cubicBezTo>
                  <a:pt x="5177872" y="0"/>
                  <a:pt x="5312664" y="134792"/>
                  <a:pt x="5312664" y="301067"/>
                </a:cubicBezTo>
                <a:lnTo>
                  <a:pt x="5312664" y="2730214"/>
                </a:lnTo>
                <a:cubicBezTo>
                  <a:pt x="5312664" y="2896489"/>
                  <a:pt x="5177872" y="3031281"/>
                  <a:pt x="5011597" y="3031281"/>
                </a:cubicBezTo>
                <a:lnTo>
                  <a:pt x="301067" y="3031281"/>
                </a:lnTo>
                <a:cubicBezTo>
                  <a:pt x="134792" y="3031281"/>
                  <a:pt x="0" y="2896489"/>
                  <a:pt x="0" y="2730214"/>
                </a:cubicBezTo>
                <a:lnTo>
                  <a:pt x="0" y="301067"/>
                </a:lnTo>
                <a:cubicBezTo>
                  <a:pt x="0" y="134792"/>
                  <a:pt x="134792" y="0"/>
                  <a:pt x="301067" y="0"/>
                </a:cubicBezTo>
                <a:close/>
              </a:path>
            </a:pathLst>
          </a:custGeom>
          <a:solidFill>
            <a:schemeClr val="accent6">
              <a:alpha val="20000"/>
            </a:schemeClr>
          </a:solidFill>
          <a:ln w="38100">
            <a:solidFill>
              <a:schemeClr val="tx1"/>
            </a:solidFill>
          </a:ln>
        </p:spPr>
        <p:txBody>
          <a:bodyPr wrap="square" lIns="320040" tIns="548640">
            <a:noAutofit/>
          </a:bodyPr>
          <a:lstStyle>
            <a:lvl1pPr marL="228600" indent="-228600">
              <a:lnSpc>
                <a:spcPts val="1900"/>
              </a:lnSpc>
              <a:defRPr sz="1400"/>
            </a:lvl1pPr>
            <a:lvl2pPr marL="457200">
              <a:lnSpc>
                <a:spcPts val="1900"/>
              </a:lnSpc>
              <a:defRPr sz="1400"/>
            </a:lvl2pPr>
            <a:lvl3pPr marL="685800">
              <a:lnSpc>
                <a:spcPts val="1900"/>
              </a:lnSpc>
              <a:defRPr sz="1400"/>
            </a:lvl3pPr>
            <a:lvl4pPr marL="914400">
              <a:lnSpc>
                <a:spcPts val="1900"/>
              </a:lnSpc>
              <a:defRPr sz="1400"/>
            </a:lvl4pPr>
            <a:lvl5pPr marL="1143000">
              <a:lnSpc>
                <a:spcPts val="1900"/>
              </a:lnSpc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938E7CF1-55D5-B194-D96A-5444FAE5AC0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82843" y="2139906"/>
            <a:ext cx="3537000" cy="634262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 w="38100">
            <a:solidFill>
              <a:schemeClr val="tx1"/>
            </a:solidFill>
          </a:ln>
        </p:spPr>
        <p:txBody>
          <a:bodyPr vert="horz" lIns="0" tIns="137160" rIns="0" anchor="ctr">
            <a:noAutofit/>
          </a:bodyPr>
          <a:lstStyle>
            <a:lvl1pPr marL="0" indent="0" algn="ctr"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ext Placeholder 27">
            <a:extLst>
              <a:ext uri="{FF2B5EF4-FFF2-40B4-BE49-F238E27FC236}">
                <a16:creationId xmlns:a16="http://schemas.microsoft.com/office/drawing/2014/main" id="{4F070B2E-671C-468D-2100-4D02A686933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1001" y="6347724"/>
            <a:ext cx="1306286" cy="402336"/>
          </a:xfrm>
          <a:solidFill>
            <a:schemeClr val="accent1"/>
          </a:solidFill>
          <a:ln w="38100">
            <a:solidFill>
              <a:schemeClr val="tx1"/>
            </a:solidFill>
            <a:miter lim="800000"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all" baseline="0"/>
            </a:lvl1pPr>
          </a:lstStyle>
          <a:p>
            <a:pPr lvl="0"/>
            <a:r>
              <a:rPr lang="en-US" dirty="0"/>
              <a:t>Start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C56A5357-ABE2-22E4-70F5-27A8026ABD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52926" y="6226628"/>
            <a:ext cx="1143773" cy="631372"/>
          </a:xfrm>
          <a:prstGeom prst="rect">
            <a:avLst/>
          </a:prstGeom>
        </p:spPr>
        <p:txBody>
          <a:bodyPr vert="horz" lIns="91440" tIns="91440" rIns="91440" bIns="45720" rtlCol="0" anchor="ctr"/>
          <a:lstStyle>
            <a:lvl1pPr algn="r"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fld id="{72B8B865-6043-45BC-B48D-1676CB43D17A}" type="datetime1">
              <a:rPr lang="en-US" smtClean="0"/>
              <a:t>2/7/2024</a:t>
            </a:fld>
            <a:endParaRPr lang="en-US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AB52D398-D9B8-D702-6EC6-5A87D7B06C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96699" y="6226628"/>
            <a:ext cx="506186" cy="631372"/>
          </a:xfrm>
          <a:prstGeom prst="rect">
            <a:avLst/>
          </a:prstGeom>
        </p:spPr>
        <p:txBody>
          <a:bodyPr vert="horz" lIns="91440" tIns="91440" rIns="91440" bIns="45720" rtlCol="0" anchor="ctr"/>
          <a:lstStyle>
            <a:lvl1pPr algn="ctr">
              <a:defRPr lang="en-US" smtClean="0">
                <a:solidFill>
                  <a:schemeClr val="tx1"/>
                </a:solidFill>
                <a:latin typeface="+mj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66375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F2D7010-7DD7-3796-25B0-887F020FD7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36550" y="327025"/>
            <a:ext cx="11518900" cy="5561466"/>
          </a:xfrm>
          <a:prstGeom prst="roundRect">
            <a:avLst>
              <a:gd name="adj" fmla="val 1928"/>
            </a:avLst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63119773-CC31-C8A2-C721-85A1F042CD05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41350" y="2452786"/>
            <a:ext cx="5314950" cy="3031280"/>
          </a:xfrm>
          <a:custGeom>
            <a:avLst/>
            <a:gdLst>
              <a:gd name="connsiteX0" fmla="*/ 301067 w 5314950"/>
              <a:gd name="connsiteY0" fmla="*/ 0 h 3031280"/>
              <a:gd name="connsiteX1" fmla="*/ 5013883 w 5314950"/>
              <a:gd name="connsiteY1" fmla="*/ 0 h 3031280"/>
              <a:gd name="connsiteX2" fmla="*/ 5314950 w 5314950"/>
              <a:gd name="connsiteY2" fmla="*/ 301067 h 3031280"/>
              <a:gd name="connsiteX3" fmla="*/ 5314950 w 5314950"/>
              <a:gd name="connsiteY3" fmla="*/ 2730214 h 3031280"/>
              <a:gd name="connsiteX4" fmla="*/ 5074559 w 5314950"/>
              <a:gd name="connsiteY4" fmla="*/ 3025165 h 3031280"/>
              <a:gd name="connsiteX5" fmla="*/ 5013893 w 5314950"/>
              <a:gd name="connsiteY5" fmla="*/ 3031280 h 3031280"/>
              <a:gd name="connsiteX6" fmla="*/ 301057 w 5314950"/>
              <a:gd name="connsiteY6" fmla="*/ 3031280 h 3031280"/>
              <a:gd name="connsiteX7" fmla="*/ 240392 w 5314950"/>
              <a:gd name="connsiteY7" fmla="*/ 3025165 h 3031280"/>
              <a:gd name="connsiteX8" fmla="*/ 0 w 5314950"/>
              <a:gd name="connsiteY8" fmla="*/ 2730214 h 3031280"/>
              <a:gd name="connsiteX9" fmla="*/ 0 w 5314950"/>
              <a:gd name="connsiteY9" fmla="*/ 301067 h 3031280"/>
              <a:gd name="connsiteX10" fmla="*/ 301067 w 5314950"/>
              <a:gd name="connsiteY10" fmla="*/ 0 h 3031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314950" h="3031280">
                <a:moveTo>
                  <a:pt x="301067" y="0"/>
                </a:moveTo>
                <a:lnTo>
                  <a:pt x="5013883" y="0"/>
                </a:lnTo>
                <a:cubicBezTo>
                  <a:pt x="5180158" y="0"/>
                  <a:pt x="5314950" y="134792"/>
                  <a:pt x="5314950" y="301067"/>
                </a:cubicBezTo>
                <a:lnTo>
                  <a:pt x="5314950" y="2730214"/>
                </a:lnTo>
                <a:cubicBezTo>
                  <a:pt x="5314950" y="2875705"/>
                  <a:pt x="5211750" y="2997091"/>
                  <a:pt x="5074559" y="3025165"/>
                </a:cubicBezTo>
                <a:lnTo>
                  <a:pt x="5013893" y="3031280"/>
                </a:lnTo>
                <a:lnTo>
                  <a:pt x="301057" y="3031280"/>
                </a:lnTo>
                <a:lnTo>
                  <a:pt x="240392" y="3025165"/>
                </a:lnTo>
                <a:cubicBezTo>
                  <a:pt x="103200" y="2997091"/>
                  <a:pt x="0" y="2875705"/>
                  <a:pt x="0" y="2730214"/>
                </a:cubicBezTo>
                <a:lnTo>
                  <a:pt x="0" y="301067"/>
                </a:lnTo>
                <a:cubicBezTo>
                  <a:pt x="0" y="134792"/>
                  <a:pt x="134792" y="0"/>
                  <a:pt x="301067" y="0"/>
                </a:cubicBezTo>
                <a:close/>
              </a:path>
            </a:pathLst>
          </a:custGeom>
          <a:solidFill>
            <a:schemeClr val="accent5">
              <a:alpha val="20000"/>
            </a:schemeClr>
          </a:solidFill>
          <a:ln w="38100">
            <a:solidFill>
              <a:schemeClr val="tx1"/>
            </a:solidFill>
          </a:ln>
        </p:spPr>
        <p:txBody>
          <a:bodyPr wrap="square" lIns="320040" tIns="548640">
            <a:noAutofit/>
          </a:bodyPr>
          <a:lstStyle>
            <a:lvl1pPr marL="228600" indent="-228600">
              <a:lnSpc>
                <a:spcPts val="1900"/>
              </a:lnSpc>
              <a:defRPr sz="1400"/>
            </a:lvl1pPr>
            <a:lvl2pPr marL="457200">
              <a:lnSpc>
                <a:spcPts val="1900"/>
              </a:lnSpc>
              <a:defRPr sz="1400"/>
            </a:lvl2pPr>
            <a:lvl3pPr marL="685800">
              <a:lnSpc>
                <a:spcPts val="1900"/>
              </a:lnSpc>
              <a:defRPr sz="1400"/>
            </a:lvl3pPr>
            <a:lvl4pPr marL="914400">
              <a:lnSpc>
                <a:spcPts val="1900"/>
              </a:lnSpc>
              <a:defRPr sz="1400"/>
            </a:lvl4pPr>
            <a:lvl5pPr marL="1143000">
              <a:lnSpc>
                <a:spcPts val="1900"/>
              </a:lnSpc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DCBF6C9-E5E7-8753-5B13-9C739F188175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6235702" y="2452786"/>
            <a:ext cx="5312664" cy="3031281"/>
          </a:xfrm>
          <a:custGeom>
            <a:avLst/>
            <a:gdLst>
              <a:gd name="connsiteX0" fmla="*/ 301067 w 5312664"/>
              <a:gd name="connsiteY0" fmla="*/ 0 h 3031281"/>
              <a:gd name="connsiteX1" fmla="*/ 5011597 w 5312664"/>
              <a:gd name="connsiteY1" fmla="*/ 0 h 3031281"/>
              <a:gd name="connsiteX2" fmla="*/ 5312664 w 5312664"/>
              <a:gd name="connsiteY2" fmla="*/ 301067 h 3031281"/>
              <a:gd name="connsiteX3" fmla="*/ 5312664 w 5312664"/>
              <a:gd name="connsiteY3" fmla="*/ 2730214 h 3031281"/>
              <a:gd name="connsiteX4" fmla="*/ 5011597 w 5312664"/>
              <a:gd name="connsiteY4" fmla="*/ 3031281 h 3031281"/>
              <a:gd name="connsiteX5" fmla="*/ 301067 w 5312664"/>
              <a:gd name="connsiteY5" fmla="*/ 3031281 h 3031281"/>
              <a:gd name="connsiteX6" fmla="*/ 0 w 5312664"/>
              <a:gd name="connsiteY6" fmla="*/ 2730214 h 3031281"/>
              <a:gd name="connsiteX7" fmla="*/ 0 w 5312664"/>
              <a:gd name="connsiteY7" fmla="*/ 301067 h 3031281"/>
              <a:gd name="connsiteX8" fmla="*/ 301067 w 5312664"/>
              <a:gd name="connsiteY8" fmla="*/ 0 h 3031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312664" h="3031281">
                <a:moveTo>
                  <a:pt x="301067" y="0"/>
                </a:moveTo>
                <a:lnTo>
                  <a:pt x="5011597" y="0"/>
                </a:lnTo>
                <a:cubicBezTo>
                  <a:pt x="5177872" y="0"/>
                  <a:pt x="5312664" y="134792"/>
                  <a:pt x="5312664" y="301067"/>
                </a:cubicBezTo>
                <a:lnTo>
                  <a:pt x="5312664" y="2730214"/>
                </a:lnTo>
                <a:cubicBezTo>
                  <a:pt x="5312664" y="2896489"/>
                  <a:pt x="5177872" y="3031281"/>
                  <a:pt x="5011597" y="3031281"/>
                </a:cubicBezTo>
                <a:lnTo>
                  <a:pt x="301067" y="3031281"/>
                </a:lnTo>
                <a:cubicBezTo>
                  <a:pt x="134792" y="3031281"/>
                  <a:pt x="0" y="2896489"/>
                  <a:pt x="0" y="2730214"/>
                </a:cubicBezTo>
                <a:lnTo>
                  <a:pt x="0" y="301067"/>
                </a:lnTo>
                <a:cubicBezTo>
                  <a:pt x="0" y="134792"/>
                  <a:pt x="134792" y="0"/>
                  <a:pt x="301067" y="0"/>
                </a:cubicBezTo>
                <a:close/>
              </a:path>
            </a:pathLst>
          </a:custGeom>
          <a:solidFill>
            <a:schemeClr val="accent6">
              <a:alpha val="20000"/>
            </a:schemeClr>
          </a:solidFill>
          <a:ln w="38100">
            <a:solidFill>
              <a:schemeClr val="tx1"/>
            </a:solidFill>
          </a:ln>
        </p:spPr>
        <p:txBody>
          <a:bodyPr wrap="square" lIns="320040" tIns="548640">
            <a:noAutofit/>
          </a:bodyPr>
          <a:lstStyle>
            <a:lvl1pPr marL="228600" indent="-228600">
              <a:lnSpc>
                <a:spcPts val="1900"/>
              </a:lnSpc>
              <a:defRPr sz="1400"/>
            </a:lvl1pPr>
            <a:lvl2pPr marL="457200">
              <a:lnSpc>
                <a:spcPts val="1900"/>
              </a:lnSpc>
              <a:defRPr sz="1400"/>
            </a:lvl2pPr>
            <a:lvl3pPr marL="685800">
              <a:lnSpc>
                <a:spcPts val="1900"/>
              </a:lnSpc>
              <a:defRPr sz="1400"/>
            </a:lvl3pPr>
            <a:lvl4pPr marL="914400">
              <a:lnSpc>
                <a:spcPts val="1900"/>
              </a:lnSpc>
              <a:defRPr sz="1400"/>
            </a:lvl4pPr>
            <a:lvl5pPr marL="1143000">
              <a:lnSpc>
                <a:spcPts val="1900"/>
              </a:lnSpc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38C0CBA-8047-9A58-8E86-C016899CE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6226629"/>
            <a:ext cx="12192000" cy="631371"/>
            <a:chOff x="0" y="6226629"/>
            <a:chExt cx="12192000" cy="631371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0C407D77-30AA-0D90-2AE8-8C9070263F84}"/>
                </a:ext>
              </a:extLst>
            </p:cNvPr>
            <p:cNvSpPr/>
            <p:nvPr userDrawn="1"/>
          </p:nvSpPr>
          <p:spPr>
            <a:xfrm>
              <a:off x="0" y="6226629"/>
              <a:ext cx="12192000" cy="631371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0E5B31AA-F69F-60A6-4684-B0EDDE5160E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6226629"/>
              <a:ext cx="121920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" name="Graphic 6" descr="Full battery with solid fill">
              <a:extLst>
                <a:ext uri="{FF2B5EF4-FFF2-40B4-BE49-F238E27FC236}">
                  <a16:creationId xmlns:a16="http://schemas.microsoft.com/office/drawing/2014/main" id="{DF6F3E04-087A-7A2F-C307-9673D735AB9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278606" y="6405154"/>
              <a:ext cx="274320" cy="274320"/>
            </a:xfrm>
            <a:prstGeom prst="rect">
              <a:avLst/>
            </a:prstGeom>
          </p:spPr>
        </p:pic>
        <p:pic>
          <p:nvPicPr>
            <p:cNvPr id="12" name="Graphic 11" descr="Volume with solid fill">
              <a:extLst>
                <a:ext uri="{FF2B5EF4-FFF2-40B4-BE49-F238E27FC236}">
                  <a16:creationId xmlns:a16="http://schemas.microsoft.com/office/drawing/2014/main" id="{01E483B7-B287-CA93-8CE9-5DFADB6C03B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9905543" y="6405154"/>
              <a:ext cx="274320" cy="274320"/>
            </a:xfrm>
            <a:prstGeom prst="rect">
              <a:avLst/>
            </a:prstGeom>
          </p:spPr>
        </p:pic>
        <p:pic>
          <p:nvPicPr>
            <p:cNvPr id="13" name="Graphic 12" descr="Wi-Fi with solid fill">
              <a:extLst>
                <a:ext uri="{FF2B5EF4-FFF2-40B4-BE49-F238E27FC236}">
                  <a16:creationId xmlns:a16="http://schemas.microsoft.com/office/drawing/2014/main" id="{2BC21A67-1B84-ECAF-13EB-E2EFE45A6FE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l="13558" t="13558" r="13558" b="13558"/>
            <a:stretch/>
          </p:blipFill>
          <p:spPr>
            <a:xfrm>
              <a:off x="9532479" y="6405154"/>
              <a:ext cx="274320" cy="274320"/>
            </a:xfrm>
            <a:prstGeom prst="rect">
              <a:avLst/>
            </a:prstGeom>
          </p:spPr>
        </p:pic>
      </p:grpSp>
      <p:sp>
        <p:nvSpPr>
          <p:cNvPr id="10" name="Text Placeholder 27">
            <a:extLst>
              <a:ext uri="{FF2B5EF4-FFF2-40B4-BE49-F238E27FC236}">
                <a16:creationId xmlns:a16="http://schemas.microsoft.com/office/drawing/2014/main" id="{4F070B2E-671C-468D-2100-4D02A686933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1001" y="6347724"/>
            <a:ext cx="1306286" cy="402336"/>
          </a:xfrm>
          <a:solidFill>
            <a:schemeClr val="accent1"/>
          </a:solidFill>
          <a:ln w="38100">
            <a:solidFill>
              <a:schemeClr val="tx1"/>
            </a:solidFill>
            <a:miter lim="800000"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all" baseline="0"/>
            </a:lvl1pPr>
          </a:lstStyle>
          <a:p>
            <a:pPr lvl="0"/>
            <a:r>
              <a:rPr lang="en-US" dirty="0"/>
              <a:t>Start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C56A5357-ABE2-22E4-70F5-27A8026ABD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52926" y="6226628"/>
            <a:ext cx="1143773" cy="631372"/>
          </a:xfrm>
          <a:prstGeom prst="rect">
            <a:avLst/>
          </a:prstGeom>
        </p:spPr>
        <p:txBody>
          <a:bodyPr vert="horz" lIns="91440" tIns="91440" rIns="91440" bIns="45720" rtlCol="0" anchor="ctr"/>
          <a:lstStyle>
            <a:lvl1pPr algn="r"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fld id="{72B8B865-6043-45BC-B48D-1676CB43D17A}" type="datetime1">
              <a:rPr lang="en-US" smtClean="0"/>
              <a:t>2/7/2024</a:t>
            </a:fld>
            <a:endParaRPr lang="en-US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AB52D398-D9B8-D702-6EC6-5A87D7B06C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96699" y="6226628"/>
            <a:ext cx="506186" cy="631372"/>
          </a:xfrm>
          <a:prstGeom prst="rect">
            <a:avLst/>
          </a:prstGeom>
        </p:spPr>
        <p:txBody>
          <a:bodyPr vert="horz" lIns="91440" tIns="91440" rIns="91440" bIns="45720" rtlCol="0" anchor="ctr"/>
          <a:lstStyle>
            <a:lvl1pPr algn="ctr">
              <a:defRPr lang="en-US" smtClean="0">
                <a:solidFill>
                  <a:schemeClr val="tx1"/>
                </a:solidFill>
                <a:latin typeface="+mj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C7A3EAC-BBB0-DF8F-8486-0B8A0E1F6F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1350" y="315449"/>
            <a:ext cx="10907016" cy="1701774"/>
          </a:xfrm>
        </p:spPr>
        <p:txBody>
          <a:bodyPr anchor="ctr" anchorCtr="0"/>
          <a:lstStyle>
            <a:lvl1pPr algn="l">
              <a:defRPr sz="4400"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9406494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F2D7010-7DD7-3796-25B0-887F020FD7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36550" y="327025"/>
            <a:ext cx="11518900" cy="5561466"/>
          </a:xfrm>
          <a:prstGeom prst="roundRect">
            <a:avLst>
              <a:gd name="adj" fmla="val 1928"/>
            </a:avLst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2F7D74-558F-4816-9367-4004FFA2B6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1350" y="969507"/>
            <a:ext cx="5378450" cy="1983349"/>
          </a:xfrm>
        </p:spPr>
        <p:txBody>
          <a:bodyPr anchor="ctr" anchorCtr="0"/>
          <a:lstStyle>
            <a:lvl1pPr algn="ctr">
              <a:defRPr sz="44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54F7BB57-5CD3-A79F-F808-2DC9CC5612CE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35702" y="969509"/>
            <a:ext cx="5312664" cy="1983348"/>
          </a:xfrm>
          <a:custGeom>
            <a:avLst/>
            <a:gdLst>
              <a:gd name="connsiteX0" fmla="*/ 196986 w 5312664"/>
              <a:gd name="connsiteY0" fmla="*/ 0 h 1983348"/>
              <a:gd name="connsiteX1" fmla="*/ 5116186 w 5312664"/>
              <a:gd name="connsiteY1" fmla="*/ 0 h 1983348"/>
              <a:gd name="connsiteX2" fmla="*/ 5297692 w 5312664"/>
              <a:gd name="connsiteY2" fmla="*/ 120310 h 1983348"/>
              <a:gd name="connsiteX3" fmla="*/ 5312664 w 5312664"/>
              <a:gd name="connsiteY3" fmla="*/ 194470 h 1983348"/>
              <a:gd name="connsiteX4" fmla="*/ 5312664 w 5312664"/>
              <a:gd name="connsiteY4" fmla="*/ 1788878 h 1983348"/>
              <a:gd name="connsiteX5" fmla="*/ 5297692 w 5312664"/>
              <a:gd name="connsiteY5" fmla="*/ 1863038 h 1983348"/>
              <a:gd name="connsiteX6" fmla="*/ 5116186 w 5312664"/>
              <a:gd name="connsiteY6" fmla="*/ 1983348 h 1983348"/>
              <a:gd name="connsiteX7" fmla="*/ 196986 w 5312664"/>
              <a:gd name="connsiteY7" fmla="*/ 1983348 h 1983348"/>
              <a:gd name="connsiteX8" fmla="*/ 0 w 5312664"/>
              <a:gd name="connsiteY8" fmla="*/ 1786362 h 1983348"/>
              <a:gd name="connsiteX9" fmla="*/ 0 w 5312664"/>
              <a:gd name="connsiteY9" fmla="*/ 196986 h 1983348"/>
              <a:gd name="connsiteX10" fmla="*/ 196986 w 5312664"/>
              <a:gd name="connsiteY10" fmla="*/ 0 h 19833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312664" h="1983348">
                <a:moveTo>
                  <a:pt x="196986" y="0"/>
                </a:moveTo>
                <a:lnTo>
                  <a:pt x="5116186" y="0"/>
                </a:lnTo>
                <a:cubicBezTo>
                  <a:pt x="5197780" y="0"/>
                  <a:pt x="5267788" y="49609"/>
                  <a:pt x="5297692" y="120310"/>
                </a:cubicBezTo>
                <a:lnTo>
                  <a:pt x="5312664" y="194470"/>
                </a:lnTo>
                <a:lnTo>
                  <a:pt x="5312664" y="1788878"/>
                </a:lnTo>
                <a:lnTo>
                  <a:pt x="5297692" y="1863038"/>
                </a:lnTo>
                <a:cubicBezTo>
                  <a:pt x="5267788" y="1933739"/>
                  <a:pt x="5197780" y="1983348"/>
                  <a:pt x="5116186" y="1983348"/>
                </a:cubicBezTo>
                <a:lnTo>
                  <a:pt x="196986" y="1983348"/>
                </a:lnTo>
                <a:cubicBezTo>
                  <a:pt x="88194" y="1983348"/>
                  <a:pt x="0" y="1895154"/>
                  <a:pt x="0" y="1786362"/>
                </a:cubicBezTo>
                <a:lnTo>
                  <a:pt x="0" y="196986"/>
                </a:lnTo>
                <a:cubicBezTo>
                  <a:pt x="0" y="88194"/>
                  <a:pt x="88194" y="0"/>
                  <a:pt x="196986" y="0"/>
                </a:cubicBezTo>
                <a:close/>
              </a:path>
            </a:pathLst>
          </a:custGeom>
          <a:solidFill>
            <a:schemeClr val="accent6">
              <a:alpha val="20000"/>
            </a:schemeClr>
          </a:solidFill>
          <a:ln w="38100">
            <a:solidFill>
              <a:schemeClr val="tx1"/>
            </a:solidFill>
          </a:ln>
        </p:spPr>
        <p:txBody>
          <a:bodyPr wrap="square" lIns="320040" tIns="548640">
            <a:noAutofit/>
          </a:bodyPr>
          <a:lstStyle>
            <a:lvl1pPr>
              <a:lnSpc>
                <a:spcPts val="1900"/>
              </a:lnSpc>
              <a:defRPr sz="1400"/>
            </a:lvl1pPr>
            <a:lvl2pPr marL="457200">
              <a:lnSpc>
                <a:spcPct val="100000"/>
              </a:lnSpc>
              <a:defRPr sz="1400"/>
            </a:lvl2pPr>
            <a:lvl3pPr marL="685800">
              <a:lnSpc>
                <a:spcPct val="100000"/>
              </a:lnSpc>
              <a:defRPr sz="1400"/>
            </a:lvl3pPr>
            <a:lvl4pPr marL="914400">
              <a:lnSpc>
                <a:spcPct val="100000"/>
              </a:lnSpc>
              <a:defRPr sz="1400"/>
            </a:lvl4pPr>
            <a:lvl5pPr marL="1143000"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F71C54F2-4D46-FF0D-0C6C-4FE568D8287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89168" y="677066"/>
            <a:ext cx="2686582" cy="634262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 w="38100">
            <a:solidFill>
              <a:schemeClr val="tx1"/>
            </a:solidFill>
          </a:ln>
        </p:spPr>
        <p:txBody>
          <a:bodyPr lIns="0" tIns="137160" rIns="0" anchor="ctr"/>
          <a:lstStyle>
            <a:lvl1pPr marL="0" indent="0" algn="ctr"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20E40C76-4E59-30C5-0D54-2F0504C83600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41350" y="3546026"/>
            <a:ext cx="5287268" cy="1983348"/>
          </a:xfrm>
          <a:custGeom>
            <a:avLst/>
            <a:gdLst>
              <a:gd name="connsiteX0" fmla="*/ 196986 w 5287268"/>
              <a:gd name="connsiteY0" fmla="*/ 0 h 1983348"/>
              <a:gd name="connsiteX1" fmla="*/ 5117964 w 5287268"/>
              <a:gd name="connsiteY1" fmla="*/ 0 h 1983348"/>
              <a:gd name="connsiteX2" fmla="*/ 5257254 w 5287268"/>
              <a:gd name="connsiteY2" fmla="*/ 57696 h 1983348"/>
              <a:gd name="connsiteX3" fmla="*/ 5287268 w 5287268"/>
              <a:gd name="connsiteY3" fmla="*/ 102213 h 1983348"/>
              <a:gd name="connsiteX4" fmla="*/ 5287268 w 5287268"/>
              <a:gd name="connsiteY4" fmla="*/ 1881136 h 1983348"/>
              <a:gd name="connsiteX5" fmla="*/ 5257254 w 5287268"/>
              <a:gd name="connsiteY5" fmla="*/ 1925652 h 1983348"/>
              <a:gd name="connsiteX6" fmla="*/ 5117964 w 5287268"/>
              <a:gd name="connsiteY6" fmla="*/ 1983348 h 1983348"/>
              <a:gd name="connsiteX7" fmla="*/ 196986 w 5287268"/>
              <a:gd name="connsiteY7" fmla="*/ 1983348 h 1983348"/>
              <a:gd name="connsiteX8" fmla="*/ 0 w 5287268"/>
              <a:gd name="connsiteY8" fmla="*/ 1786362 h 1983348"/>
              <a:gd name="connsiteX9" fmla="*/ 0 w 5287268"/>
              <a:gd name="connsiteY9" fmla="*/ 196986 h 1983348"/>
              <a:gd name="connsiteX10" fmla="*/ 196986 w 5287268"/>
              <a:gd name="connsiteY10" fmla="*/ 0 h 19833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87268" h="1983348">
                <a:moveTo>
                  <a:pt x="196986" y="0"/>
                </a:moveTo>
                <a:lnTo>
                  <a:pt x="5117964" y="0"/>
                </a:lnTo>
                <a:cubicBezTo>
                  <a:pt x="5172360" y="0"/>
                  <a:pt x="5221607" y="22049"/>
                  <a:pt x="5257254" y="57696"/>
                </a:cubicBezTo>
                <a:lnTo>
                  <a:pt x="5287268" y="102213"/>
                </a:lnTo>
                <a:lnTo>
                  <a:pt x="5287268" y="1881136"/>
                </a:lnTo>
                <a:lnTo>
                  <a:pt x="5257254" y="1925652"/>
                </a:lnTo>
                <a:cubicBezTo>
                  <a:pt x="5221607" y="1961300"/>
                  <a:pt x="5172360" y="1983348"/>
                  <a:pt x="5117964" y="1983348"/>
                </a:cubicBezTo>
                <a:lnTo>
                  <a:pt x="196986" y="1983348"/>
                </a:lnTo>
                <a:cubicBezTo>
                  <a:pt x="88194" y="1983348"/>
                  <a:pt x="0" y="1895154"/>
                  <a:pt x="0" y="1786362"/>
                </a:cubicBezTo>
                <a:lnTo>
                  <a:pt x="0" y="196986"/>
                </a:lnTo>
                <a:cubicBezTo>
                  <a:pt x="0" y="88194"/>
                  <a:pt x="88194" y="0"/>
                  <a:pt x="196986" y="0"/>
                </a:cubicBezTo>
                <a:close/>
              </a:path>
            </a:pathLst>
          </a:custGeom>
          <a:solidFill>
            <a:schemeClr val="accent2">
              <a:alpha val="20000"/>
            </a:schemeClr>
          </a:solidFill>
          <a:ln w="38100">
            <a:solidFill>
              <a:schemeClr val="tx1"/>
            </a:solidFill>
          </a:ln>
        </p:spPr>
        <p:txBody>
          <a:bodyPr wrap="square" lIns="320040" tIns="548640">
            <a:noAutofit/>
          </a:bodyPr>
          <a:lstStyle>
            <a:lvl1pPr>
              <a:lnSpc>
                <a:spcPts val="1900"/>
              </a:lnSpc>
              <a:defRPr sz="1400"/>
            </a:lvl1pPr>
            <a:lvl2pPr marL="457200">
              <a:lnSpc>
                <a:spcPts val="1900"/>
              </a:lnSpc>
              <a:defRPr sz="1400"/>
            </a:lvl2pPr>
            <a:lvl3pPr marL="685800">
              <a:lnSpc>
                <a:spcPts val="1900"/>
              </a:lnSpc>
              <a:defRPr sz="1400"/>
            </a:lvl3pPr>
            <a:lvl4pPr marL="914400">
              <a:lnSpc>
                <a:spcPts val="1900"/>
              </a:lnSpc>
              <a:defRPr sz="1400"/>
            </a:lvl4pPr>
            <a:lvl5pPr>
              <a:lnSpc>
                <a:spcPts val="1900"/>
              </a:lnSpc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5697EAF0-E750-4BB3-C759-C809BEA2A2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89000" y="3223417"/>
            <a:ext cx="2692398" cy="634262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38100">
            <a:solidFill>
              <a:schemeClr val="tx1"/>
            </a:solidFill>
          </a:ln>
        </p:spPr>
        <p:txBody>
          <a:bodyPr vert="horz" lIns="0" tIns="137160" rIns="0" anchor="ctr">
            <a:noAutofit/>
          </a:bodyPr>
          <a:lstStyle>
            <a:lvl1pPr marL="0" indent="0" algn="ctr"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70D541B2-EC8B-F29C-E608-C4CF5AB67DD4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6235702" y="3546026"/>
            <a:ext cx="5312664" cy="1983348"/>
          </a:xfrm>
          <a:custGeom>
            <a:avLst/>
            <a:gdLst>
              <a:gd name="connsiteX0" fmla="*/ 196986 w 5312664"/>
              <a:gd name="connsiteY0" fmla="*/ 0 h 1983348"/>
              <a:gd name="connsiteX1" fmla="*/ 5115678 w 5312664"/>
              <a:gd name="connsiteY1" fmla="*/ 0 h 1983348"/>
              <a:gd name="connsiteX2" fmla="*/ 5312664 w 5312664"/>
              <a:gd name="connsiteY2" fmla="*/ 196986 h 1983348"/>
              <a:gd name="connsiteX3" fmla="*/ 5312664 w 5312664"/>
              <a:gd name="connsiteY3" fmla="*/ 1786362 h 1983348"/>
              <a:gd name="connsiteX4" fmla="*/ 5115678 w 5312664"/>
              <a:gd name="connsiteY4" fmla="*/ 1983348 h 1983348"/>
              <a:gd name="connsiteX5" fmla="*/ 196986 w 5312664"/>
              <a:gd name="connsiteY5" fmla="*/ 1983348 h 1983348"/>
              <a:gd name="connsiteX6" fmla="*/ 0 w 5312664"/>
              <a:gd name="connsiteY6" fmla="*/ 1786362 h 1983348"/>
              <a:gd name="connsiteX7" fmla="*/ 0 w 5312664"/>
              <a:gd name="connsiteY7" fmla="*/ 196986 h 1983348"/>
              <a:gd name="connsiteX8" fmla="*/ 196986 w 5312664"/>
              <a:gd name="connsiteY8" fmla="*/ 0 h 19833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312664" h="1983348">
                <a:moveTo>
                  <a:pt x="196986" y="0"/>
                </a:moveTo>
                <a:lnTo>
                  <a:pt x="5115678" y="0"/>
                </a:lnTo>
                <a:cubicBezTo>
                  <a:pt x="5224470" y="0"/>
                  <a:pt x="5312664" y="88194"/>
                  <a:pt x="5312664" y="196986"/>
                </a:cubicBezTo>
                <a:lnTo>
                  <a:pt x="5312664" y="1786362"/>
                </a:lnTo>
                <a:cubicBezTo>
                  <a:pt x="5312664" y="1895154"/>
                  <a:pt x="5224470" y="1983348"/>
                  <a:pt x="5115678" y="1983348"/>
                </a:cubicBezTo>
                <a:lnTo>
                  <a:pt x="196986" y="1983348"/>
                </a:lnTo>
                <a:cubicBezTo>
                  <a:pt x="88194" y="1983348"/>
                  <a:pt x="0" y="1895154"/>
                  <a:pt x="0" y="1786362"/>
                </a:cubicBezTo>
                <a:lnTo>
                  <a:pt x="0" y="196986"/>
                </a:lnTo>
                <a:cubicBezTo>
                  <a:pt x="0" y="88194"/>
                  <a:pt x="88194" y="0"/>
                  <a:pt x="196986" y="0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38100">
            <a:solidFill>
              <a:schemeClr val="tx1"/>
            </a:solidFill>
          </a:ln>
        </p:spPr>
        <p:txBody>
          <a:bodyPr wrap="square" lIns="320040" tIns="548640">
            <a:noAutofit/>
          </a:bodyPr>
          <a:lstStyle>
            <a:lvl1pPr marL="228600" indent="-228600">
              <a:lnSpc>
                <a:spcPts val="1900"/>
              </a:lnSpc>
              <a:defRPr sz="1400"/>
            </a:lvl1pPr>
            <a:lvl2pPr marL="457200">
              <a:lnSpc>
                <a:spcPct val="100000"/>
              </a:lnSpc>
              <a:defRPr sz="1400"/>
            </a:lvl2pPr>
            <a:lvl3pPr marL="685800">
              <a:lnSpc>
                <a:spcPct val="100000"/>
              </a:lnSpc>
              <a:defRPr sz="1400"/>
            </a:lvl3pPr>
            <a:lvl4pPr marL="914400">
              <a:lnSpc>
                <a:spcPct val="100000"/>
              </a:lnSpc>
              <a:defRPr sz="1400"/>
            </a:lvl4pPr>
            <a:lvl5pPr marL="1143000"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938E7CF1-55D5-B194-D96A-5444FAE5AC0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82844" y="3223417"/>
            <a:ext cx="2692906" cy="634262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 w="38100">
            <a:solidFill>
              <a:schemeClr val="tx1"/>
            </a:solidFill>
          </a:ln>
        </p:spPr>
        <p:txBody>
          <a:bodyPr lIns="0" tIns="137160" rIns="0" anchor="ctr"/>
          <a:lstStyle>
            <a:lvl1pPr marL="0" indent="0" algn="ctr"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CDB3881-7492-10E6-5C9C-A2678D56A5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6226629"/>
            <a:ext cx="12192000" cy="631371"/>
            <a:chOff x="0" y="6226629"/>
            <a:chExt cx="12192000" cy="63137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F2D501A-808F-0D70-FD67-B6950DC37AFC}"/>
                </a:ext>
              </a:extLst>
            </p:cNvPr>
            <p:cNvSpPr/>
            <p:nvPr userDrawn="1"/>
          </p:nvSpPr>
          <p:spPr>
            <a:xfrm>
              <a:off x="0" y="6226629"/>
              <a:ext cx="12192000" cy="631371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D4091CC7-252E-E528-BA10-A56AC2A01DA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6226629"/>
              <a:ext cx="121920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" name="Graphic 12" descr="Full battery with solid fill">
              <a:extLst>
                <a:ext uri="{FF2B5EF4-FFF2-40B4-BE49-F238E27FC236}">
                  <a16:creationId xmlns:a16="http://schemas.microsoft.com/office/drawing/2014/main" id="{04C2D5EC-E9CF-CEE5-2B8B-F240919B857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278606" y="6405154"/>
              <a:ext cx="274320" cy="274320"/>
            </a:xfrm>
            <a:prstGeom prst="rect">
              <a:avLst/>
            </a:prstGeom>
          </p:spPr>
        </p:pic>
        <p:pic>
          <p:nvPicPr>
            <p:cNvPr id="25" name="Graphic 24" descr="Volume with solid fill">
              <a:extLst>
                <a:ext uri="{FF2B5EF4-FFF2-40B4-BE49-F238E27FC236}">
                  <a16:creationId xmlns:a16="http://schemas.microsoft.com/office/drawing/2014/main" id="{BB15B35C-DFF9-8B5F-9DAB-C1D8FDB77A1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9905543" y="6405154"/>
              <a:ext cx="274320" cy="274320"/>
            </a:xfrm>
            <a:prstGeom prst="rect">
              <a:avLst/>
            </a:prstGeom>
          </p:spPr>
        </p:pic>
        <p:pic>
          <p:nvPicPr>
            <p:cNvPr id="26" name="Graphic 25" descr="Wi-Fi with solid fill">
              <a:extLst>
                <a:ext uri="{FF2B5EF4-FFF2-40B4-BE49-F238E27FC236}">
                  <a16:creationId xmlns:a16="http://schemas.microsoft.com/office/drawing/2014/main" id="{1A8D7A37-172A-0E55-8D0B-682029305B2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l="13558" t="13558" r="13558" b="13558"/>
            <a:stretch/>
          </p:blipFill>
          <p:spPr>
            <a:xfrm>
              <a:off x="9532479" y="6405154"/>
              <a:ext cx="274320" cy="274320"/>
            </a:xfrm>
            <a:prstGeom prst="rect">
              <a:avLst/>
            </a:prstGeom>
          </p:spPr>
        </p:pic>
      </p:grpSp>
      <p:sp>
        <p:nvSpPr>
          <p:cNvPr id="10" name="Text Placeholder 27">
            <a:extLst>
              <a:ext uri="{FF2B5EF4-FFF2-40B4-BE49-F238E27FC236}">
                <a16:creationId xmlns:a16="http://schemas.microsoft.com/office/drawing/2014/main" id="{2BF281BD-7B58-45F2-05FD-9D242BEEB26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1001" y="6347724"/>
            <a:ext cx="1306286" cy="402336"/>
          </a:xfrm>
          <a:solidFill>
            <a:schemeClr val="accent1"/>
          </a:solidFill>
          <a:ln w="38100">
            <a:solidFill>
              <a:schemeClr val="tx1"/>
            </a:solidFill>
            <a:miter lim="800000"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all" baseline="0"/>
            </a:lvl1pPr>
          </a:lstStyle>
          <a:p>
            <a:pPr lvl="0"/>
            <a:r>
              <a:rPr lang="en-US" dirty="0"/>
              <a:t>Start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91B6D55A-3A7F-A7C6-6BF1-DC8471F10481}"/>
              </a:ext>
            </a:extLst>
          </p:cNvPr>
          <p:cNvSpPr>
            <a:spLocks noGrp="1"/>
          </p:cNvSpPr>
          <p:nvPr>
            <p:ph type="dt" sz="half" idx="17"/>
          </p:nvPr>
        </p:nvSpPr>
        <p:spPr>
          <a:xfrm>
            <a:off x="10552926" y="6226628"/>
            <a:ext cx="1143773" cy="631372"/>
          </a:xfrm>
          <a:prstGeom prst="rect">
            <a:avLst/>
          </a:prstGeom>
        </p:spPr>
        <p:txBody>
          <a:bodyPr vert="horz" lIns="91440" tIns="91440" rIns="91440" bIns="45720" rtlCol="0" anchor="ctr"/>
          <a:lstStyle>
            <a:lvl1pPr algn="r"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fld id="{72B8B865-6043-45BC-B48D-1676CB43D17A}" type="datetime1">
              <a:rPr lang="en-US" smtClean="0"/>
              <a:t>2/7/2024</a:t>
            </a:fld>
            <a:endParaRPr lang="en-US" dirty="0"/>
          </a:p>
        </p:txBody>
      </p:sp>
      <p:sp>
        <p:nvSpPr>
          <p:cNvPr id="29" name="Slide Number Placeholder 5">
            <a:extLst>
              <a:ext uri="{FF2B5EF4-FFF2-40B4-BE49-F238E27FC236}">
                <a16:creationId xmlns:a16="http://schemas.microsoft.com/office/drawing/2014/main" id="{CEA3199B-4198-136A-1887-337F6273D5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96699" y="6226628"/>
            <a:ext cx="506186" cy="631372"/>
          </a:xfrm>
          <a:prstGeom prst="rect">
            <a:avLst/>
          </a:prstGeom>
        </p:spPr>
        <p:txBody>
          <a:bodyPr vert="horz" lIns="91440" tIns="91440" rIns="91440" bIns="45720" rtlCol="0" anchor="ctr"/>
          <a:lstStyle>
            <a:lvl1pPr algn="ctr">
              <a:defRPr lang="en-US" smtClean="0">
                <a:solidFill>
                  <a:schemeClr val="tx1"/>
                </a:solidFill>
                <a:latin typeface="+mj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069436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3843CCD8-E794-3C74-E87F-A4E33B01D4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1"/>
            <a:ext cx="12192000" cy="5165691"/>
            <a:chOff x="0" y="1"/>
            <a:chExt cx="12192000" cy="5165691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739D9FB1-9923-8CFE-711E-7264E32B18E6}"/>
                </a:ext>
              </a:extLst>
            </p:cNvPr>
            <p:cNvSpPr/>
            <p:nvPr userDrawn="1"/>
          </p:nvSpPr>
          <p:spPr>
            <a:xfrm>
              <a:off x="8151132" y="1"/>
              <a:ext cx="4040868" cy="2484203"/>
            </a:xfrm>
            <a:custGeom>
              <a:avLst/>
              <a:gdLst>
                <a:gd name="connsiteX0" fmla="*/ 1639501 w 4040868"/>
                <a:gd name="connsiteY0" fmla="*/ 0 h 2484203"/>
                <a:gd name="connsiteX1" fmla="*/ 1927972 w 4040868"/>
                <a:gd name="connsiteY1" fmla="*/ 0 h 2484203"/>
                <a:gd name="connsiteX2" fmla="*/ 1936047 w 4040868"/>
                <a:gd name="connsiteY2" fmla="*/ 69832 h 2484203"/>
                <a:gd name="connsiteX3" fmla="*/ 1871145 w 4040868"/>
                <a:gd name="connsiteY3" fmla="*/ 561938 h 2484203"/>
                <a:gd name="connsiteX4" fmla="*/ 1876589 w 4040868"/>
                <a:gd name="connsiteY4" fmla="*/ 1144624 h 2484203"/>
                <a:gd name="connsiteX5" fmla="*/ 2418931 w 4040868"/>
                <a:gd name="connsiteY5" fmla="*/ 931295 h 2484203"/>
                <a:gd name="connsiteX6" fmla="*/ 3278854 w 4040868"/>
                <a:gd name="connsiteY6" fmla="*/ 718297 h 2484203"/>
                <a:gd name="connsiteX7" fmla="*/ 3403625 w 4040868"/>
                <a:gd name="connsiteY7" fmla="*/ 1595367 h 2484203"/>
                <a:gd name="connsiteX8" fmla="*/ 3409135 w 4040868"/>
                <a:gd name="connsiteY8" fmla="*/ 2178165 h 2484203"/>
                <a:gd name="connsiteX9" fmla="*/ 3951362 w 4040868"/>
                <a:gd name="connsiteY9" fmla="*/ 1964825 h 2484203"/>
                <a:gd name="connsiteX10" fmla="*/ 4040868 w 4040868"/>
                <a:gd name="connsiteY10" fmla="*/ 1907085 h 2484203"/>
                <a:gd name="connsiteX11" fmla="*/ 4040868 w 4040868"/>
                <a:gd name="connsiteY11" fmla="*/ 2245468 h 2484203"/>
                <a:gd name="connsiteX12" fmla="*/ 3897247 w 4040868"/>
                <a:gd name="connsiteY12" fmla="*/ 2338115 h 2484203"/>
                <a:gd name="connsiteX13" fmla="*/ 3250168 w 4040868"/>
                <a:gd name="connsiteY13" fmla="*/ 2413957 h 2484203"/>
                <a:gd name="connsiteX14" fmla="*/ 3125358 w 4040868"/>
                <a:gd name="connsiteY14" fmla="*/ 1536797 h 2484203"/>
                <a:gd name="connsiteX15" fmla="*/ 3119853 w 4040868"/>
                <a:gd name="connsiteY15" fmla="*/ 954065 h 2484203"/>
                <a:gd name="connsiteX16" fmla="*/ 2577517 w 4040868"/>
                <a:gd name="connsiteY16" fmla="*/ 1167400 h 2484203"/>
                <a:gd name="connsiteX17" fmla="*/ 1717591 w 4040868"/>
                <a:gd name="connsiteY17" fmla="*/ 1380395 h 2484203"/>
                <a:gd name="connsiteX18" fmla="*/ 1592853 w 4040868"/>
                <a:gd name="connsiteY18" fmla="*/ 503348 h 2484203"/>
                <a:gd name="connsiteX19" fmla="*/ 1642974 w 4040868"/>
                <a:gd name="connsiteY19" fmla="*/ 8510 h 2484203"/>
                <a:gd name="connsiteX20" fmla="*/ 0 w 4040868"/>
                <a:gd name="connsiteY20" fmla="*/ 0 h 2484203"/>
                <a:gd name="connsiteX21" fmla="*/ 285293 w 4040868"/>
                <a:gd name="connsiteY21" fmla="*/ 0 h 2484203"/>
                <a:gd name="connsiteX22" fmla="*/ 288683 w 4040868"/>
                <a:gd name="connsiteY22" fmla="*/ 23305 h 2484203"/>
                <a:gd name="connsiteX23" fmla="*/ 344260 w 4040868"/>
                <a:gd name="connsiteY23" fmla="*/ 111230 h 2484203"/>
                <a:gd name="connsiteX24" fmla="*/ 728339 w 4040868"/>
                <a:gd name="connsiteY24" fmla="*/ 1794 h 2484203"/>
                <a:gd name="connsiteX25" fmla="*/ 731070 w 4040868"/>
                <a:gd name="connsiteY25" fmla="*/ 0 h 2484203"/>
                <a:gd name="connsiteX26" fmla="*/ 1253365 w 4040868"/>
                <a:gd name="connsiteY26" fmla="*/ 0 h 2484203"/>
                <a:gd name="connsiteX27" fmla="*/ 1203261 w 4040868"/>
                <a:gd name="connsiteY27" fmla="*/ 30014 h 2484203"/>
                <a:gd name="connsiteX28" fmla="*/ 1045098 w 4040868"/>
                <a:gd name="connsiteY28" fmla="*/ 133945 h 2484203"/>
                <a:gd name="connsiteX29" fmla="*/ 185259 w 4040868"/>
                <a:gd name="connsiteY29" fmla="*/ 346999 h 2484203"/>
                <a:gd name="connsiteX30" fmla="*/ 8682 w 4040868"/>
                <a:gd name="connsiteY30" fmla="*/ 75030 h 2484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4040868" h="2484203">
                  <a:moveTo>
                    <a:pt x="1639501" y="0"/>
                  </a:moveTo>
                  <a:lnTo>
                    <a:pt x="1927972" y="0"/>
                  </a:lnTo>
                  <a:lnTo>
                    <a:pt x="1936047" y="69832"/>
                  </a:lnTo>
                  <a:cubicBezTo>
                    <a:pt x="1941935" y="225592"/>
                    <a:pt x="1905398" y="399199"/>
                    <a:pt x="1871145" y="561938"/>
                  </a:cubicBezTo>
                  <a:cubicBezTo>
                    <a:pt x="1818675" y="811204"/>
                    <a:pt x="1764412" y="1068972"/>
                    <a:pt x="1876589" y="1144624"/>
                  </a:cubicBezTo>
                  <a:cubicBezTo>
                    <a:pt x="1988767" y="1220276"/>
                    <a:pt x="2207469" y="1073404"/>
                    <a:pt x="2418931" y="931295"/>
                  </a:cubicBezTo>
                  <a:cubicBezTo>
                    <a:pt x="2695019" y="745819"/>
                    <a:pt x="3007951" y="535602"/>
                    <a:pt x="3278854" y="718297"/>
                  </a:cubicBezTo>
                  <a:cubicBezTo>
                    <a:pt x="3549759" y="900994"/>
                    <a:pt x="3472126" y="1269896"/>
                    <a:pt x="3403625" y="1595367"/>
                  </a:cubicBezTo>
                  <a:cubicBezTo>
                    <a:pt x="3351132" y="1844684"/>
                    <a:pt x="3296911" y="2102481"/>
                    <a:pt x="3409135" y="2178165"/>
                  </a:cubicBezTo>
                  <a:cubicBezTo>
                    <a:pt x="3521360" y="2253848"/>
                    <a:pt x="3739918" y="2106880"/>
                    <a:pt x="3951362" y="1964825"/>
                  </a:cubicBezTo>
                  <a:lnTo>
                    <a:pt x="4040868" y="1907085"/>
                  </a:lnTo>
                  <a:lnTo>
                    <a:pt x="4040868" y="2245468"/>
                  </a:lnTo>
                  <a:lnTo>
                    <a:pt x="3897247" y="2338115"/>
                  </a:lnTo>
                  <a:cubicBezTo>
                    <a:pt x="3680078" y="2466935"/>
                    <a:pt x="3453297" y="2550946"/>
                    <a:pt x="3250168" y="2413957"/>
                  </a:cubicBezTo>
                  <a:cubicBezTo>
                    <a:pt x="2979295" y="2231282"/>
                    <a:pt x="3056854" y="1862273"/>
                    <a:pt x="3125358" y="1536797"/>
                  </a:cubicBezTo>
                  <a:cubicBezTo>
                    <a:pt x="3177820" y="1287528"/>
                    <a:pt x="3232077" y="1029749"/>
                    <a:pt x="3119853" y="954065"/>
                  </a:cubicBezTo>
                  <a:cubicBezTo>
                    <a:pt x="3007628" y="878381"/>
                    <a:pt x="2788984" y="1025298"/>
                    <a:pt x="2577517" y="1167400"/>
                  </a:cubicBezTo>
                  <a:cubicBezTo>
                    <a:pt x="2301431" y="1352887"/>
                    <a:pt x="1988500" y="1563095"/>
                    <a:pt x="1717591" y="1380395"/>
                  </a:cubicBezTo>
                  <a:cubicBezTo>
                    <a:pt x="1446683" y="1197696"/>
                    <a:pt x="1524354" y="828830"/>
                    <a:pt x="1592853" y="503348"/>
                  </a:cubicBezTo>
                  <a:cubicBezTo>
                    <a:pt x="1632232" y="316369"/>
                    <a:pt x="1672597" y="124625"/>
                    <a:pt x="1642974" y="8510"/>
                  </a:cubicBezTo>
                  <a:close/>
                  <a:moveTo>
                    <a:pt x="0" y="0"/>
                  </a:moveTo>
                  <a:lnTo>
                    <a:pt x="285293" y="0"/>
                  </a:lnTo>
                  <a:lnTo>
                    <a:pt x="288683" y="23305"/>
                  </a:lnTo>
                  <a:cubicBezTo>
                    <a:pt x="298556" y="62009"/>
                    <a:pt x="316206" y="92310"/>
                    <a:pt x="344260" y="111230"/>
                  </a:cubicBezTo>
                  <a:cubicBezTo>
                    <a:pt x="428424" y="167989"/>
                    <a:pt x="572407" y="99511"/>
                    <a:pt x="728339" y="1794"/>
                  </a:cubicBezTo>
                  <a:lnTo>
                    <a:pt x="731070" y="0"/>
                  </a:lnTo>
                  <a:lnTo>
                    <a:pt x="1253365" y="0"/>
                  </a:lnTo>
                  <a:lnTo>
                    <a:pt x="1203261" y="30014"/>
                  </a:lnTo>
                  <a:cubicBezTo>
                    <a:pt x="1151276" y="62590"/>
                    <a:pt x="1097964" y="98419"/>
                    <a:pt x="1045098" y="133945"/>
                  </a:cubicBezTo>
                  <a:cubicBezTo>
                    <a:pt x="769005" y="319427"/>
                    <a:pt x="456124" y="529669"/>
                    <a:pt x="185259" y="346999"/>
                  </a:cubicBezTo>
                  <a:cubicBezTo>
                    <a:pt x="83685" y="278498"/>
                    <a:pt x="31110" y="183804"/>
                    <a:pt x="8682" y="75030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  <a:alpha val="50000"/>
              </a:schemeClr>
            </a:solidFill>
            <a:ln w="9400" cap="flat">
              <a:noFill/>
              <a:prstDash val="solid"/>
              <a:miter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1C6A4509-A883-4D3A-7731-99C4EDD399A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40898"/>
            <a:stretch/>
          </p:blipFill>
          <p:spPr>
            <a:xfrm>
              <a:off x="0" y="1448221"/>
              <a:ext cx="2197076" cy="3717471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4C964881-B03D-37DB-043F-11DD1DD14AA7}"/>
              </a:ext>
            </a:extLst>
          </p:cNvPr>
          <p:cNvGrpSpPr/>
          <p:nvPr userDrawn="1"/>
        </p:nvGrpSpPr>
        <p:grpSpPr>
          <a:xfrm>
            <a:off x="5749702" y="338333"/>
            <a:ext cx="6172003" cy="5555016"/>
            <a:chOff x="5749702" y="338333"/>
            <a:chExt cx="6172003" cy="5555016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723D7900-A764-0B16-7BED-F9EBD836AC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5749702" y="338333"/>
              <a:ext cx="6172003" cy="470550"/>
              <a:chOff x="2499443" y="691024"/>
              <a:chExt cx="6075231" cy="470550"/>
            </a:xfrm>
          </p:grpSpPr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6825F6B8-7F31-9F6F-6F40-4446D62B0C09}"/>
                  </a:ext>
                </a:extLst>
              </p:cNvPr>
              <p:cNvSpPr/>
              <p:nvPr userDrawn="1"/>
            </p:nvSpPr>
            <p:spPr>
              <a:xfrm>
                <a:off x="2499443" y="691024"/>
                <a:ext cx="6075231" cy="470550"/>
              </a:xfrm>
              <a:prstGeom prst="rect">
                <a:avLst/>
              </a:prstGeom>
              <a:solidFill>
                <a:schemeClr val="accent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7110B156-7097-18AF-109C-9129C1D27D5C}"/>
                  </a:ext>
                </a:extLst>
              </p:cNvPr>
              <p:cNvGrpSpPr/>
              <p:nvPr userDrawn="1"/>
            </p:nvGrpSpPr>
            <p:grpSpPr>
              <a:xfrm>
                <a:off x="2659453" y="815293"/>
                <a:ext cx="805731" cy="212272"/>
                <a:chOff x="2702996" y="800099"/>
                <a:chExt cx="805731" cy="212272"/>
              </a:xfrm>
            </p:grpSpPr>
            <p:sp>
              <p:nvSpPr>
                <p:cNvPr id="35" name="Oval 34">
                  <a:extLst>
                    <a:ext uri="{FF2B5EF4-FFF2-40B4-BE49-F238E27FC236}">
                      <a16:creationId xmlns:a16="http://schemas.microsoft.com/office/drawing/2014/main" id="{868629EE-2788-3490-B87C-FE2A00069885}"/>
                    </a:ext>
                  </a:extLst>
                </p:cNvPr>
                <p:cNvSpPr/>
                <p:nvPr userDrawn="1"/>
              </p:nvSpPr>
              <p:spPr>
                <a:xfrm>
                  <a:off x="2702996" y="800100"/>
                  <a:ext cx="207015" cy="212271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6" name="Oval 35">
                  <a:extLst>
                    <a:ext uri="{FF2B5EF4-FFF2-40B4-BE49-F238E27FC236}">
                      <a16:creationId xmlns:a16="http://schemas.microsoft.com/office/drawing/2014/main" id="{BD13927A-0814-22EA-70B1-CD822828F18E}"/>
                    </a:ext>
                  </a:extLst>
                </p:cNvPr>
                <p:cNvSpPr/>
                <p:nvPr userDrawn="1"/>
              </p:nvSpPr>
              <p:spPr>
                <a:xfrm>
                  <a:off x="3002349" y="800100"/>
                  <a:ext cx="207015" cy="212271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7" name="Oval 36">
                  <a:extLst>
                    <a:ext uri="{FF2B5EF4-FFF2-40B4-BE49-F238E27FC236}">
                      <a16:creationId xmlns:a16="http://schemas.microsoft.com/office/drawing/2014/main" id="{7BEDD65C-96D1-E6E2-62CE-14973E1DB1B4}"/>
                    </a:ext>
                  </a:extLst>
                </p:cNvPr>
                <p:cNvSpPr/>
                <p:nvPr userDrawn="1"/>
              </p:nvSpPr>
              <p:spPr>
                <a:xfrm>
                  <a:off x="3301712" y="800099"/>
                  <a:ext cx="207015" cy="212271"/>
                </a:xfrm>
                <a:prstGeom prst="ellipse">
                  <a:avLst/>
                </a:prstGeom>
                <a:solidFill>
                  <a:schemeClr val="accent6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F37B7D56-A235-CE05-81A2-EEEBAC95F71D}"/>
                </a:ext>
              </a:extLst>
            </p:cNvPr>
            <p:cNvSpPr/>
            <p:nvPr userDrawn="1"/>
          </p:nvSpPr>
          <p:spPr>
            <a:xfrm>
              <a:off x="5749702" y="799142"/>
              <a:ext cx="6168016" cy="5094207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8722D0A-E5E5-85E8-8A98-85D9705FC4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380999" y="338332"/>
            <a:ext cx="5032713" cy="5564758"/>
            <a:chOff x="1698171" y="-836834"/>
            <a:chExt cx="4662563" cy="5564758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B6302B80-DDF6-B2B7-6559-5B19EDC98763}"/>
                </a:ext>
              </a:extLst>
            </p:cNvPr>
            <p:cNvGrpSpPr/>
            <p:nvPr userDrawn="1"/>
          </p:nvGrpSpPr>
          <p:grpSpPr>
            <a:xfrm>
              <a:off x="1698171" y="-836834"/>
              <a:ext cx="4662563" cy="5564758"/>
              <a:chOff x="1466850" y="-1227904"/>
              <a:chExt cx="4907809" cy="5857461"/>
            </a:xfrm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81CCE774-3C05-A473-EC2B-CC0477DD95B7}"/>
                  </a:ext>
                </a:extLst>
              </p:cNvPr>
              <p:cNvSpPr/>
              <p:nvPr userDrawn="1"/>
            </p:nvSpPr>
            <p:spPr>
              <a:xfrm>
                <a:off x="1466850" y="-732602"/>
                <a:ext cx="4907809" cy="5362159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F2119DFF-8596-5767-9E16-1F5D2A0890B0}"/>
                  </a:ext>
                </a:extLst>
              </p:cNvPr>
              <p:cNvSpPr/>
              <p:nvPr userDrawn="1"/>
            </p:nvSpPr>
            <p:spPr>
              <a:xfrm>
                <a:off x="1466850" y="-1227904"/>
                <a:ext cx="4907809" cy="495302"/>
              </a:xfrm>
              <a:prstGeom prst="rect">
                <a:avLst/>
              </a:prstGeom>
              <a:solidFill>
                <a:schemeClr val="accent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66202FE4-E23F-5D9F-6685-2591771D5E07}"/>
                </a:ext>
              </a:extLst>
            </p:cNvPr>
            <p:cNvGrpSpPr/>
            <p:nvPr userDrawn="1"/>
          </p:nvGrpSpPr>
          <p:grpSpPr>
            <a:xfrm>
              <a:off x="1828111" y="-736078"/>
              <a:ext cx="793558" cy="210313"/>
              <a:chOff x="1871654" y="-751272"/>
              <a:chExt cx="793558" cy="210313"/>
            </a:xfrm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F1CC1965-068E-9CDB-3C77-0B37519DC63E}"/>
                  </a:ext>
                </a:extLst>
              </p:cNvPr>
              <p:cNvSpPr/>
              <p:nvPr userDrawn="1"/>
            </p:nvSpPr>
            <p:spPr>
              <a:xfrm>
                <a:off x="1871654" y="-751271"/>
                <a:ext cx="194844" cy="210312"/>
              </a:xfrm>
              <a:prstGeom prst="ellipse">
                <a:avLst/>
              </a:prstGeom>
              <a:solidFill>
                <a:schemeClr val="accent4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75490BAC-795F-B586-F7A7-4DFB64162F77}"/>
                  </a:ext>
                </a:extLst>
              </p:cNvPr>
              <p:cNvSpPr/>
              <p:nvPr userDrawn="1"/>
            </p:nvSpPr>
            <p:spPr>
              <a:xfrm>
                <a:off x="2171011" y="-751271"/>
                <a:ext cx="194844" cy="210312"/>
              </a:xfrm>
              <a:prstGeom prst="ellipse">
                <a:avLst/>
              </a:prstGeom>
              <a:solidFill>
                <a:schemeClr val="accent5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F93C3DAB-2ED3-29C3-4C46-70C1FE5C77D0}"/>
                  </a:ext>
                </a:extLst>
              </p:cNvPr>
              <p:cNvSpPr/>
              <p:nvPr userDrawn="1"/>
            </p:nvSpPr>
            <p:spPr>
              <a:xfrm>
                <a:off x="2470368" y="-751272"/>
                <a:ext cx="194844" cy="210312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30" name="Title 1">
            <a:extLst>
              <a:ext uri="{FF2B5EF4-FFF2-40B4-BE49-F238E27FC236}">
                <a16:creationId xmlns:a16="http://schemas.microsoft.com/office/drawing/2014/main" id="{85C02728-7F58-1ED1-7B84-326CE837DE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0377" y="897075"/>
            <a:ext cx="4340815" cy="2502275"/>
          </a:xfrm>
        </p:spPr>
        <p:txBody>
          <a:bodyPr anchor="b" anchorCtr="0"/>
          <a:lstStyle>
            <a:lvl1pPr algn="l">
              <a:defRPr sz="4400"/>
            </a:lvl1pPr>
          </a:lstStyle>
          <a:p>
            <a:r>
              <a:rPr lang="en-US" dirty="0"/>
              <a:t>Add title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36F344B-B17A-23C1-D078-DA1AC6BBB2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6226629"/>
            <a:ext cx="12192000" cy="631371"/>
            <a:chOff x="0" y="6226629"/>
            <a:chExt cx="12192000" cy="631371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A92A6BEB-6615-FC02-C0FB-CEED43FE2DEB}"/>
                </a:ext>
              </a:extLst>
            </p:cNvPr>
            <p:cNvSpPr/>
            <p:nvPr userDrawn="1"/>
          </p:nvSpPr>
          <p:spPr>
            <a:xfrm>
              <a:off x="0" y="6226629"/>
              <a:ext cx="12192000" cy="631371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978D1604-E63C-C514-658C-0488672368B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6226629"/>
              <a:ext cx="121920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5" name="Graphic 14" descr="Full battery with solid fill">
              <a:extLst>
                <a:ext uri="{FF2B5EF4-FFF2-40B4-BE49-F238E27FC236}">
                  <a16:creationId xmlns:a16="http://schemas.microsoft.com/office/drawing/2014/main" id="{7832EC1E-023D-B97F-7CA2-21855C6D7D4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278606" y="6405154"/>
              <a:ext cx="274320" cy="274320"/>
            </a:xfrm>
            <a:prstGeom prst="rect">
              <a:avLst/>
            </a:prstGeom>
          </p:spPr>
        </p:pic>
        <p:pic>
          <p:nvPicPr>
            <p:cNvPr id="16" name="Graphic 15" descr="Volume with solid fill">
              <a:extLst>
                <a:ext uri="{FF2B5EF4-FFF2-40B4-BE49-F238E27FC236}">
                  <a16:creationId xmlns:a16="http://schemas.microsoft.com/office/drawing/2014/main" id="{85BF49B6-EF86-4F90-F5E8-81A51199536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9905543" y="6405154"/>
              <a:ext cx="274320" cy="274320"/>
            </a:xfrm>
            <a:prstGeom prst="rect">
              <a:avLst/>
            </a:prstGeom>
          </p:spPr>
        </p:pic>
        <p:pic>
          <p:nvPicPr>
            <p:cNvPr id="17" name="Graphic 16" descr="Wi-Fi with solid fill">
              <a:extLst>
                <a:ext uri="{FF2B5EF4-FFF2-40B4-BE49-F238E27FC236}">
                  <a16:creationId xmlns:a16="http://schemas.microsoft.com/office/drawing/2014/main" id="{9C0235AB-05B4-EC07-AF36-891A273ECBD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8" cstate="hq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l="13558" t="13558" r="13558" b="13558"/>
            <a:stretch/>
          </p:blipFill>
          <p:spPr>
            <a:xfrm>
              <a:off x="9532479" y="6405154"/>
              <a:ext cx="274320" cy="274320"/>
            </a:xfrm>
            <a:prstGeom prst="rect">
              <a:avLst/>
            </a:prstGeom>
          </p:spPr>
        </p:pic>
      </p:grp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38C3517C-A191-C305-4964-D5CF1029692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56479" y="3558834"/>
            <a:ext cx="4340815" cy="2158003"/>
          </a:xfrm>
        </p:spPr>
        <p:txBody>
          <a:bodyPr tIns="0" bIns="0"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  <a:lvl2pPr marL="457200" indent="-228600">
              <a:lnSpc>
                <a:spcPct val="100000"/>
              </a:lnSpc>
              <a:buFont typeface="Arial" panose="020B0604020202020204" pitchFamily="34" charset="0"/>
              <a:buChar char="•"/>
              <a:defRPr sz="2000"/>
            </a:lvl2pPr>
            <a:lvl3pPr marL="685800" indent="-228600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3pPr>
            <a:lvl4pPr marL="914400" indent="-228600">
              <a:lnSpc>
                <a:spcPct val="100000"/>
              </a:lnSpc>
              <a:buFont typeface="Arial" panose="020B0604020202020204" pitchFamily="34" charset="0"/>
              <a:buChar char="•"/>
              <a:defRPr sz="1600"/>
            </a:lvl4pPr>
            <a:lvl5pPr marL="1143000" indent="-228600">
              <a:lnSpc>
                <a:spcPct val="100000"/>
              </a:lnSpc>
              <a:buFont typeface="Arial" panose="020B0604020202020204" pitchFamily="34" charset="0"/>
              <a:buChar char="•"/>
              <a:defRPr sz="16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29">
            <a:extLst>
              <a:ext uri="{FF2B5EF4-FFF2-40B4-BE49-F238E27FC236}">
                <a16:creationId xmlns:a16="http://schemas.microsoft.com/office/drawing/2014/main" id="{56BFA438-F479-BEE4-6284-51E2B392127E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5770390" y="815232"/>
            <a:ext cx="6124430" cy="5056632"/>
          </a:xfrm>
          <a:noFill/>
          <a:ln w="38100">
            <a:noFill/>
          </a:ln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7">
            <a:extLst>
              <a:ext uri="{FF2B5EF4-FFF2-40B4-BE49-F238E27FC236}">
                <a16:creationId xmlns:a16="http://schemas.microsoft.com/office/drawing/2014/main" id="{7D6E6393-9307-6DCF-1F45-93241E4080C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1001" y="6347724"/>
            <a:ext cx="1306286" cy="402336"/>
          </a:xfrm>
          <a:solidFill>
            <a:schemeClr val="accent1"/>
          </a:solidFill>
          <a:ln w="38100">
            <a:solidFill>
              <a:schemeClr val="tx1"/>
            </a:solidFill>
            <a:miter lim="800000"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all" baseline="0"/>
            </a:lvl1pPr>
          </a:lstStyle>
          <a:p>
            <a:pPr lvl="0"/>
            <a:r>
              <a:rPr lang="en-US" dirty="0"/>
              <a:t>Start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6DF75E0D-35D2-4DDE-8314-CE1B25603BF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52926" y="6226628"/>
            <a:ext cx="1143773" cy="631372"/>
          </a:xfrm>
          <a:prstGeom prst="rect">
            <a:avLst/>
          </a:prstGeom>
        </p:spPr>
        <p:txBody>
          <a:bodyPr vert="horz" lIns="91440" tIns="91440" rIns="91440" bIns="45720" rtlCol="0" anchor="ctr"/>
          <a:lstStyle>
            <a:lvl1pPr algn="r"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fld id="{72B8B865-6043-45BC-B48D-1676CB43D17A}" type="datetime1">
              <a:rPr lang="en-US" smtClean="0"/>
              <a:t>2/7/2024</a:t>
            </a:fld>
            <a:endParaRPr lang="en-US" dirty="0"/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25C8C5FE-AA86-2D65-E2D4-6A31D836FE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96699" y="6226628"/>
            <a:ext cx="506186" cy="631372"/>
          </a:xfrm>
          <a:prstGeom prst="rect">
            <a:avLst/>
          </a:prstGeom>
        </p:spPr>
        <p:txBody>
          <a:bodyPr vert="horz" lIns="91440" tIns="91440" rIns="91440" bIns="45720" rtlCol="0" anchor="ctr"/>
          <a:lstStyle>
            <a:lvl1pPr algn="ctr">
              <a:defRPr lang="en-US" smtClean="0">
                <a:solidFill>
                  <a:schemeClr val="tx1"/>
                </a:solidFill>
                <a:latin typeface="+mj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11735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85477807-ECB9-BBC9-E832-2FE89AC328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36550" y="327025"/>
            <a:ext cx="11518900" cy="5561466"/>
          </a:xfrm>
          <a:prstGeom prst="roundRect">
            <a:avLst>
              <a:gd name="adj" fmla="val 1928"/>
            </a:avLst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82052" y="327023"/>
            <a:ext cx="4359630" cy="5561465"/>
          </a:xfr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lang="en-US" sz="4400" dirty="0"/>
            </a:lvl1pPr>
          </a:lstStyle>
          <a:p>
            <a:pPr lvl="0" algn="ctr"/>
            <a:r>
              <a:rPr lang="en-US" dirty="0"/>
              <a:t>Click to add title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B66CFD9-87C8-0968-9FB0-CF7AE4F61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001055" y="872661"/>
            <a:ext cx="4178808" cy="1621972"/>
            <a:chOff x="1698171" y="691024"/>
            <a:chExt cx="4178808" cy="1621972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5571AD75-22F7-E387-8455-0EE6231C2AA8}"/>
                </a:ext>
              </a:extLst>
            </p:cNvPr>
            <p:cNvGrpSpPr/>
            <p:nvPr userDrawn="1"/>
          </p:nvGrpSpPr>
          <p:grpSpPr>
            <a:xfrm>
              <a:off x="1698171" y="691024"/>
              <a:ext cx="4178808" cy="1621972"/>
              <a:chOff x="1466850" y="380320"/>
              <a:chExt cx="4398608" cy="1707287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14EBD37B-479C-8610-9921-3DD1D3B53203}"/>
                  </a:ext>
                </a:extLst>
              </p:cNvPr>
              <p:cNvSpPr/>
              <p:nvPr userDrawn="1"/>
            </p:nvSpPr>
            <p:spPr>
              <a:xfrm>
                <a:off x="1466850" y="875620"/>
                <a:ext cx="4398608" cy="1211987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EE9DA007-4D12-4E50-8A2A-BFEB557D2755}"/>
                  </a:ext>
                </a:extLst>
              </p:cNvPr>
              <p:cNvSpPr/>
              <p:nvPr userDrawn="1"/>
            </p:nvSpPr>
            <p:spPr>
              <a:xfrm>
                <a:off x="1466850" y="380320"/>
                <a:ext cx="4396636" cy="495301"/>
              </a:xfrm>
              <a:prstGeom prst="rect">
                <a:avLst/>
              </a:prstGeom>
              <a:solidFill>
                <a:schemeClr val="accent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43696F41-7A57-6A71-48E0-57DC0FD1F45D}"/>
                </a:ext>
              </a:extLst>
            </p:cNvPr>
            <p:cNvGrpSpPr/>
            <p:nvPr userDrawn="1"/>
          </p:nvGrpSpPr>
          <p:grpSpPr>
            <a:xfrm>
              <a:off x="1839686" y="815293"/>
              <a:ext cx="810985" cy="212272"/>
              <a:chOff x="1883229" y="800099"/>
              <a:chExt cx="810985" cy="212272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29B518BB-BA01-734C-8F35-C569614E32EE}"/>
                  </a:ext>
                </a:extLst>
              </p:cNvPr>
              <p:cNvSpPr/>
              <p:nvPr userDrawn="1"/>
            </p:nvSpPr>
            <p:spPr>
              <a:xfrm>
                <a:off x="1883229" y="800100"/>
                <a:ext cx="212271" cy="212271"/>
              </a:xfrm>
              <a:prstGeom prst="ellipse">
                <a:avLst/>
              </a:prstGeom>
              <a:solidFill>
                <a:schemeClr val="accent4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20CA477C-B13C-EF0B-F67F-CF0F4D703D69}"/>
                  </a:ext>
                </a:extLst>
              </p:cNvPr>
              <p:cNvSpPr/>
              <p:nvPr userDrawn="1"/>
            </p:nvSpPr>
            <p:spPr>
              <a:xfrm>
                <a:off x="2182586" y="800100"/>
                <a:ext cx="212271" cy="212271"/>
              </a:xfrm>
              <a:prstGeom prst="ellipse">
                <a:avLst/>
              </a:prstGeom>
              <a:solidFill>
                <a:schemeClr val="accent5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5ADDCC6C-0428-0F66-95AF-F34D60323CEB}"/>
                  </a:ext>
                </a:extLst>
              </p:cNvPr>
              <p:cNvSpPr/>
              <p:nvPr userDrawn="1"/>
            </p:nvSpPr>
            <p:spPr>
              <a:xfrm>
                <a:off x="2481943" y="800099"/>
                <a:ext cx="212271" cy="212271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280360" y="1346111"/>
            <a:ext cx="3897629" cy="926119"/>
          </a:xfrm>
        </p:spPr>
        <p:txBody>
          <a:bodyPr tIns="0" bIns="0" anchor="ctr"/>
          <a:lstStyle>
            <a:lvl1pPr marL="228600" indent="-228600">
              <a:lnSpc>
                <a:spcPct val="150000"/>
              </a:lnSpc>
              <a:buFont typeface="Arial" panose="020B0604020202020204" pitchFamily="34" charset="0"/>
              <a:buChar char="•"/>
              <a:defRPr sz="2000"/>
            </a:lvl1pPr>
            <a:lvl2pPr>
              <a:lnSpc>
                <a:spcPct val="150000"/>
              </a:lnSpc>
              <a:defRPr sz="2000"/>
            </a:lvl2pPr>
            <a:lvl3pPr>
              <a:lnSpc>
                <a:spcPct val="150000"/>
              </a:lnSpc>
              <a:defRPr sz="1800"/>
            </a:lvl3pPr>
            <a:lvl4pPr>
              <a:lnSpc>
                <a:spcPct val="150000"/>
              </a:lnSpc>
              <a:defRPr sz="1600"/>
            </a:lvl4pPr>
            <a:lvl5pPr>
              <a:lnSpc>
                <a:spcPct val="150000"/>
              </a:lnSpc>
              <a:defRPr sz="16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D411988-461A-212A-4EEA-577325DDDE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231141" y="2293685"/>
            <a:ext cx="4178808" cy="1621972"/>
            <a:chOff x="1698171" y="691024"/>
            <a:chExt cx="4180256" cy="1621972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80E8A8E9-91B1-17D2-ABCD-C24B36BBD942}"/>
                </a:ext>
              </a:extLst>
            </p:cNvPr>
            <p:cNvGrpSpPr/>
            <p:nvPr userDrawn="1"/>
          </p:nvGrpSpPr>
          <p:grpSpPr>
            <a:xfrm>
              <a:off x="1698171" y="691024"/>
              <a:ext cx="4180256" cy="1621972"/>
              <a:chOff x="1466850" y="380320"/>
              <a:chExt cx="4400132" cy="1707287"/>
            </a:xfrm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65E66B1F-9B25-7435-4820-3FA5833DADF3}"/>
                  </a:ext>
                </a:extLst>
              </p:cNvPr>
              <p:cNvSpPr/>
              <p:nvPr userDrawn="1"/>
            </p:nvSpPr>
            <p:spPr>
              <a:xfrm>
                <a:off x="1466850" y="875620"/>
                <a:ext cx="4400132" cy="1211987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5651B9C6-814F-32F6-064F-F9DA6D86B4B9}"/>
                  </a:ext>
                </a:extLst>
              </p:cNvPr>
              <p:cNvSpPr/>
              <p:nvPr userDrawn="1"/>
            </p:nvSpPr>
            <p:spPr>
              <a:xfrm>
                <a:off x="1466850" y="380320"/>
                <a:ext cx="4398608" cy="495301"/>
              </a:xfrm>
              <a:prstGeom prst="rect">
                <a:avLst/>
              </a:prstGeom>
              <a:solidFill>
                <a:schemeClr val="accent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9ECBE99C-5013-2BCA-F2BF-2B711C6C659C}"/>
                </a:ext>
              </a:extLst>
            </p:cNvPr>
            <p:cNvGrpSpPr/>
            <p:nvPr userDrawn="1"/>
          </p:nvGrpSpPr>
          <p:grpSpPr>
            <a:xfrm>
              <a:off x="1839686" y="815293"/>
              <a:ext cx="810985" cy="212272"/>
              <a:chOff x="1883229" y="800099"/>
              <a:chExt cx="810985" cy="212272"/>
            </a:xfrm>
          </p:grpSpPr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D27BE244-0240-721B-F9BF-1545D40C4730}"/>
                  </a:ext>
                </a:extLst>
              </p:cNvPr>
              <p:cNvSpPr/>
              <p:nvPr userDrawn="1"/>
            </p:nvSpPr>
            <p:spPr>
              <a:xfrm>
                <a:off x="1883229" y="800100"/>
                <a:ext cx="212271" cy="212271"/>
              </a:xfrm>
              <a:prstGeom prst="ellipse">
                <a:avLst/>
              </a:prstGeom>
              <a:solidFill>
                <a:schemeClr val="accent4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A667F2F4-3EA7-F72C-B879-F6EF76806E5D}"/>
                  </a:ext>
                </a:extLst>
              </p:cNvPr>
              <p:cNvSpPr/>
              <p:nvPr userDrawn="1"/>
            </p:nvSpPr>
            <p:spPr>
              <a:xfrm>
                <a:off x="2182586" y="800100"/>
                <a:ext cx="212271" cy="212271"/>
              </a:xfrm>
              <a:prstGeom prst="ellipse">
                <a:avLst/>
              </a:prstGeom>
              <a:solidFill>
                <a:schemeClr val="accent5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97860531-40BA-191E-18E7-455B1D4AC3A0}"/>
                  </a:ext>
                </a:extLst>
              </p:cNvPr>
              <p:cNvSpPr/>
              <p:nvPr userDrawn="1"/>
            </p:nvSpPr>
            <p:spPr>
              <a:xfrm>
                <a:off x="2481943" y="800099"/>
                <a:ext cx="212271" cy="212271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FE156BFF-04F1-4C1E-8D3A-491525847548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7510446" y="2764233"/>
            <a:ext cx="3898056" cy="926119"/>
          </a:xfrm>
        </p:spPr>
        <p:txBody>
          <a:bodyPr tIns="0" bIns="0" anchor="ctr"/>
          <a:lstStyle>
            <a:lvl1pPr marL="228600" indent="-228600">
              <a:lnSpc>
                <a:spcPct val="150000"/>
              </a:lnSpc>
              <a:buFont typeface="Arial" panose="020B0604020202020204" pitchFamily="34" charset="0"/>
              <a:buChar char="•"/>
              <a:defRPr sz="2000"/>
            </a:lvl1pPr>
            <a:lvl2pPr>
              <a:lnSpc>
                <a:spcPct val="150000"/>
              </a:lnSpc>
              <a:defRPr sz="2000"/>
            </a:lvl2pPr>
            <a:lvl3pPr>
              <a:lnSpc>
                <a:spcPct val="150000"/>
              </a:lnSpc>
              <a:defRPr sz="1800"/>
            </a:lvl3pPr>
            <a:lvl4pPr>
              <a:lnSpc>
                <a:spcPct val="150000"/>
              </a:lnSpc>
              <a:defRPr sz="1600"/>
            </a:lvl4pPr>
            <a:lvl5pPr>
              <a:lnSpc>
                <a:spcPct val="150000"/>
              </a:lnSpc>
              <a:defRPr sz="16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25B40F4-31F1-4BDE-D5F5-A840355C76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549298" y="3724720"/>
            <a:ext cx="4178808" cy="1621972"/>
            <a:chOff x="1698171" y="691024"/>
            <a:chExt cx="4178808" cy="1621972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14F2CEEF-676B-E784-AFAD-EE08BB858822}"/>
                </a:ext>
              </a:extLst>
            </p:cNvPr>
            <p:cNvGrpSpPr/>
            <p:nvPr userDrawn="1"/>
          </p:nvGrpSpPr>
          <p:grpSpPr>
            <a:xfrm>
              <a:off x="1698171" y="691024"/>
              <a:ext cx="4178808" cy="1621972"/>
              <a:chOff x="1466850" y="380320"/>
              <a:chExt cx="4398608" cy="1707287"/>
            </a:xfrm>
          </p:grpSpPr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D996D471-7034-55A4-9131-8F42409199CD}"/>
                  </a:ext>
                </a:extLst>
              </p:cNvPr>
              <p:cNvSpPr/>
              <p:nvPr userDrawn="1"/>
            </p:nvSpPr>
            <p:spPr>
              <a:xfrm>
                <a:off x="1466850" y="875620"/>
                <a:ext cx="4398608" cy="1211987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B42B01D5-8199-1490-907B-0457D3A8B121}"/>
                  </a:ext>
                </a:extLst>
              </p:cNvPr>
              <p:cNvSpPr/>
              <p:nvPr userDrawn="1"/>
            </p:nvSpPr>
            <p:spPr>
              <a:xfrm>
                <a:off x="1466850" y="380320"/>
                <a:ext cx="4398608" cy="495301"/>
              </a:xfrm>
              <a:prstGeom prst="rect">
                <a:avLst/>
              </a:prstGeom>
              <a:solidFill>
                <a:schemeClr val="accent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6055ABC1-9A69-E36C-BBC7-66E30B1A06A6}"/>
                </a:ext>
              </a:extLst>
            </p:cNvPr>
            <p:cNvGrpSpPr/>
            <p:nvPr userDrawn="1"/>
          </p:nvGrpSpPr>
          <p:grpSpPr>
            <a:xfrm>
              <a:off x="1839686" y="815293"/>
              <a:ext cx="810985" cy="212272"/>
              <a:chOff x="1883229" y="800099"/>
              <a:chExt cx="810985" cy="212272"/>
            </a:xfrm>
          </p:grpSpPr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80B941DF-231A-7F1A-BC7C-4716D5458742}"/>
                  </a:ext>
                </a:extLst>
              </p:cNvPr>
              <p:cNvSpPr/>
              <p:nvPr userDrawn="1"/>
            </p:nvSpPr>
            <p:spPr>
              <a:xfrm>
                <a:off x="1883229" y="800100"/>
                <a:ext cx="212271" cy="212271"/>
              </a:xfrm>
              <a:prstGeom prst="ellipse">
                <a:avLst/>
              </a:prstGeom>
              <a:solidFill>
                <a:schemeClr val="accent4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5A8F0A51-0AEC-32AE-518F-A22A58A014FC}"/>
                  </a:ext>
                </a:extLst>
              </p:cNvPr>
              <p:cNvSpPr/>
              <p:nvPr userDrawn="1"/>
            </p:nvSpPr>
            <p:spPr>
              <a:xfrm>
                <a:off x="2182586" y="800100"/>
                <a:ext cx="212271" cy="212271"/>
              </a:xfrm>
              <a:prstGeom prst="ellipse">
                <a:avLst/>
              </a:prstGeom>
              <a:solidFill>
                <a:schemeClr val="accent5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070BE31C-62BD-25B6-F982-15EF00F80967}"/>
                  </a:ext>
                </a:extLst>
              </p:cNvPr>
              <p:cNvSpPr/>
              <p:nvPr userDrawn="1"/>
            </p:nvSpPr>
            <p:spPr>
              <a:xfrm>
                <a:off x="2481943" y="800099"/>
                <a:ext cx="212271" cy="212271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60" name="Content Placeholder 2">
            <a:extLst>
              <a:ext uri="{FF2B5EF4-FFF2-40B4-BE49-F238E27FC236}">
                <a16:creationId xmlns:a16="http://schemas.microsoft.com/office/drawing/2014/main" id="{0AE55C4F-9B2B-DDCC-A283-D7E26E753647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5828603" y="4198170"/>
            <a:ext cx="3899503" cy="926119"/>
          </a:xfrm>
        </p:spPr>
        <p:txBody>
          <a:bodyPr tIns="0" bIns="0" anchor="ctr"/>
          <a:lstStyle>
            <a:lvl1pPr marL="228600" indent="-228600">
              <a:lnSpc>
                <a:spcPct val="150000"/>
              </a:lnSpc>
              <a:buFont typeface="Arial" panose="020B0604020202020204" pitchFamily="34" charset="0"/>
              <a:buChar char="•"/>
              <a:defRPr sz="2000"/>
            </a:lvl1pPr>
            <a:lvl2pPr>
              <a:lnSpc>
                <a:spcPct val="150000"/>
              </a:lnSpc>
              <a:defRPr sz="2000"/>
            </a:lvl2pPr>
            <a:lvl3pPr>
              <a:lnSpc>
                <a:spcPct val="150000"/>
              </a:lnSpc>
              <a:defRPr sz="1800"/>
            </a:lvl3pPr>
            <a:lvl4pPr>
              <a:lnSpc>
                <a:spcPct val="150000"/>
              </a:lnSpc>
              <a:defRPr sz="1600"/>
            </a:lvl4pPr>
            <a:lvl5pPr>
              <a:lnSpc>
                <a:spcPct val="150000"/>
              </a:lnSpc>
              <a:defRPr sz="16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60FDD78-E2D8-EEA5-3344-E3D2BE836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6226629"/>
            <a:ext cx="12192000" cy="631371"/>
            <a:chOff x="0" y="6226629"/>
            <a:chExt cx="12192000" cy="631371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5D3F158-0978-3C72-28E8-13FDD5E55AB9}"/>
                </a:ext>
              </a:extLst>
            </p:cNvPr>
            <p:cNvSpPr/>
            <p:nvPr userDrawn="1"/>
          </p:nvSpPr>
          <p:spPr>
            <a:xfrm>
              <a:off x="0" y="6226629"/>
              <a:ext cx="12192000" cy="631371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752B528-4EFB-F348-3AD1-46AC4D02921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6226629"/>
              <a:ext cx="121920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Graphic 17" descr="Full battery with solid fill">
              <a:extLst>
                <a:ext uri="{FF2B5EF4-FFF2-40B4-BE49-F238E27FC236}">
                  <a16:creationId xmlns:a16="http://schemas.microsoft.com/office/drawing/2014/main" id="{34573C53-C5EA-665D-1F67-29A1818B1B1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278606" y="6405154"/>
              <a:ext cx="274320" cy="274320"/>
            </a:xfrm>
            <a:prstGeom prst="rect">
              <a:avLst/>
            </a:prstGeom>
          </p:spPr>
        </p:pic>
        <p:pic>
          <p:nvPicPr>
            <p:cNvPr id="19" name="Graphic 18" descr="Volume with solid fill">
              <a:extLst>
                <a:ext uri="{FF2B5EF4-FFF2-40B4-BE49-F238E27FC236}">
                  <a16:creationId xmlns:a16="http://schemas.microsoft.com/office/drawing/2014/main" id="{1E11B540-BA6C-F9A1-97FA-67400430915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9905543" y="6405154"/>
              <a:ext cx="274320" cy="274320"/>
            </a:xfrm>
            <a:prstGeom prst="rect">
              <a:avLst/>
            </a:prstGeom>
          </p:spPr>
        </p:pic>
        <p:pic>
          <p:nvPicPr>
            <p:cNvPr id="20" name="Graphic 19" descr="Wi-Fi with solid fill">
              <a:extLst>
                <a:ext uri="{FF2B5EF4-FFF2-40B4-BE49-F238E27FC236}">
                  <a16:creationId xmlns:a16="http://schemas.microsoft.com/office/drawing/2014/main" id="{C34C69AE-AB76-2C86-F803-FADD88A1B3EC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l="13558" t="13558" r="13558" b="13558"/>
            <a:stretch/>
          </p:blipFill>
          <p:spPr>
            <a:xfrm>
              <a:off x="9532479" y="6405154"/>
              <a:ext cx="274320" cy="274320"/>
            </a:xfrm>
            <a:prstGeom prst="rect">
              <a:avLst/>
            </a:prstGeom>
          </p:spPr>
        </p:pic>
      </p:grpSp>
      <p:sp>
        <p:nvSpPr>
          <p:cNvPr id="6" name="Text Placeholder 27">
            <a:extLst>
              <a:ext uri="{FF2B5EF4-FFF2-40B4-BE49-F238E27FC236}">
                <a16:creationId xmlns:a16="http://schemas.microsoft.com/office/drawing/2014/main" id="{78DFAF55-5354-E7DF-9E4F-CA6F1A1330A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1001" y="6347724"/>
            <a:ext cx="1306286" cy="402336"/>
          </a:xfrm>
          <a:solidFill>
            <a:schemeClr val="accent1"/>
          </a:solidFill>
          <a:ln w="38100">
            <a:solidFill>
              <a:schemeClr val="tx1"/>
            </a:solidFill>
            <a:miter lim="800000"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all" baseline="0"/>
            </a:lvl1pPr>
          </a:lstStyle>
          <a:p>
            <a:pPr lvl="0"/>
            <a:r>
              <a:rPr lang="en-US" dirty="0"/>
              <a:t>Start</a:t>
            </a:r>
          </a:p>
        </p:txBody>
      </p:sp>
      <p:sp>
        <p:nvSpPr>
          <p:cNvPr id="17" name="Date Placeholder 3">
            <a:extLst>
              <a:ext uri="{FF2B5EF4-FFF2-40B4-BE49-F238E27FC236}">
                <a16:creationId xmlns:a16="http://schemas.microsoft.com/office/drawing/2014/main" id="{1D84685F-D9EE-59F2-34FD-4C69F79623C9}"/>
              </a:ext>
            </a:extLst>
          </p:cNvPr>
          <p:cNvSpPr>
            <a:spLocks noGrp="1"/>
          </p:cNvSpPr>
          <p:nvPr>
            <p:ph type="dt" sz="half" idx="17"/>
          </p:nvPr>
        </p:nvSpPr>
        <p:spPr>
          <a:xfrm>
            <a:off x="10552926" y="6226628"/>
            <a:ext cx="1143773" cy="631372"/>
          </a:xfrm>
          <a:prstGeom prst="rect">
            <a:avLst/>
          </a:prstGeom>
        </p:spPr>
        <p:txBody>
          <a:bodyPr vert="horz" lIns="91440" tIns="91440" rIns="91440" bIns="45720" rtlCol="0" anchor="ctr"/>
          <a:lstStyle>
            <a:lvl1pPr algn="r"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fld id="{72B8B865-6043-45BC-B48D-1676CB43D17A}" type="datetime1">
              <a:rPr lang="en-US" smtClean="0"/>
              <a:t>2/7/2024</a:t>
            </a:fld>
            <a:endParaRPr lang="en-US" dirty="0"/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7E2F8AE5-0AF9-AAE8-3280-F9E7FF8D93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96699" y="6226628"/>
            <a:ext cx="506186" cy="631372"/>
          </a:xfrm>
          <a:prstGeom prst="rect">
            <a:avLst/>
          </a:prstGeom>
        </p:spPr>
        <p:txBody>
          <a:bodyPr vert="horz" lIns="91440" tIns="91440" rIns="91440" bIns="45720" rtlCol="0" anchor="ctr"/>
          <a:lstStyle>
            <a:lvl1pPr algn="ctr">
              <a:defRPr lang="en-US" smtClean="0">
                <a:solidFill>
                  <a:schemeClr val="tx1"/>
                </a:solidFill>
                <a:latin typeface="+mj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582211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1959CECA-F60A-FFF9-3171-911D85E98D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6226629"/>
            <a:ext cx="12192000" cy="631371"/>
            <a:chOff x="0" y="6226629"/>
            <a:chExt cx="12192000" cy="631371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B2280EE4-6791-2776-5F46-A52628390E29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SpPr/>
            <p:nvPr userDrawn="1"/>
          </p:nvSpPr>
          <p:spPr>
            <a:xfrm>
              <a:off x="0" y="6226629"/>
              <a:ext cx="12192000" cy="631371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604929F8-457D-4DEA-E076-FD968B72870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6226629"/>
              <a:ext cx="121920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2" name="Graphic 11" descr="Full battery with solid fill">
              <a:extLst>
                <a:ext uri="{FF2B5EF4-FFF2-40B4-BE49-F238E27FC236}">
                  <a16:creationId xmlns:a16="http://schemas.microsoft.com/office/drawing/2014/main" id="{CD78DF8F-7DF4-F2B7-B710-98A31937B3D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278606" y="6405154"/>
              <a:ext cx="274320" cy="274320"/>
            </a:xfrm>
            <a:prstGeom prst="rect">
              <a:avLst/>
            </a:prstGeom>
          </p:spPr>
        </p:pic>
        <p:pic>
          <p:nvPicPr>
            <p:cNvPr id="13" name="Graphic 12" descr="Volume with solid fill">
              <a:extLst>
                <a:ext uri="{FF2B5EF4-FFF2-40B4-BE49-F238E27FC236}">
                  <a16:creationId xmlns:a16="http://schemas.microsoft.com/office/drawing/2014/main" id="{B907457F-A236-D28C-18DA-23628B1ED16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9905543" y="6405154"/>
              <a:ext cx="274320" cy="274320"/>
            </a:xfrm>
            <a:prstGeom prst="rect">
              <a:avLst/>
            </a:prstGeom>
          </p:spPr>
        </p:pic>
        <p:pic>
          <p:nvPicPr>
            <p:cNvPr id="14" name="Graphic 13" descr="Wi-Fi with solid fill">
              <a:extLst>
                <a:ext uri="{FF2B5EF4-FFF2-40B4-BE49-F238E27FC236}">
                  <a16:creationId xmlns:a16="http://schemas.microsoft.com/office/drawing/2014/main" id="{6783B2EA-3033-F6E0-3330-DFEE03DD376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l="13558" t="13558" r="13558" b="13558"/>
            <a:stretch/>
          </p:blipFill>
          <p:spPr>
            <a:xfrm>
              <a:off x="9532479" y="6405154"/>
              <a:ext cx="274320" cy="274320"/>
            </a:xfrm>
            <a:prstGeom prst="rect">
              <a:avLst/>
            </a:prstGeom>
          </p:spPr>
        </p:pic>
      </p:grpSp>
      <p:sp>
        <p:nvSpPr>
          <p:cNvPr id="6" name="Text Placeholder 27">
            <a:extLst>
              <a:ext uri="{FF2B5EF4-FFF2-40B4-BE49-F238E27FC236}">
                <a16:creationId xmlns:a16="http://schemas.microsoft.com/office/drawing/2014/main" id="{961DBBC2-0694-C0F5-05D7-B17D0BC55F5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1001" y="6347724"/>
            <a:ext cx="1306286" cy="402336"/>
          </a:xfrm>
          <a:solidFill>
            <a:schemeClr val="accent1"/>
          </a:solidFill>
          <a:ln w="38100">
            <a:solidFill>
              <a:schemeClr val="tx1"/>
            </a:solidFill>
            <a:miter lim="800000"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all" baseline="0"/>
            </a:lvl1pPr>
          </a:lstStyle>
          <a:p>
            <a:pPr lvl="0"/>
            <a:r>
              <a:rPr lang="en-US" dirty="0"/>
              <a:t>Start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EA9E0A-74BC-A19D-2D22-F15F7E9C32E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52926" y="6226628"/>
            <a:ext cx="1143773" cy="631372"/>
          </a:xfrm>
          <a:prstGeom prst="rect">
            <a:avLst/>
          </a:prstGeom>
        </p:spPr>
        <p:txBody>
          <a:bodyPr vert="horz" lIns="91440" tIns="91440" rIns="91440" bIns="45720" rtlCol="0" anchor="ctr"/>
          <a:lstStyle>
            <a:lvl1pPr algn="r"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fld id="{72B8B865-6043-45BC-B48D-1676CB43D17A}" type="datetime1">
              <a:rPr lang="en-US" smtClean="0"/>
              <a:t>2/7/2024</a:t>
            </a:fld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0E7031B3-3C25-937A-13F4-E8E92F39B4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96699" y="6226628"/>
            <a:ext cx="506186" cy="631372"/>
          </a:xfrm>
          <a:prstGeom prst="rect">
            <a:avLst/>
          </a:prstGeom>
        </p:spPr>
        <p:txBody>
          <a:bodyPr vert="horz" lIns="91440" tIns="91440" rIns="91440" bIns="45720" rtlCol="0" anchor="ctr"/>
          <a:lstStyle>
            <a:lvl1pPr algn="ctr">
              <a:defRPr lang="en-US" smtClean="0">
                <a:solidFill>
                  <a:schemeClr val="tx1"/>
                </a:solidFill>
                <a:latin typeface="+mj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51072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594DF9F-2F58-CF25-7ACC-BFD05103AB52}"/>
              </a:ext>
            </a:extLst>
          </p:cNvPr>
          <p:cNvSpPr/>
          <p:nvPr userDrawn="1"/>
        </p:nvSpPr>
        <p:spPr>
          <a:xfrm>
            <a:off x="0" y="6226629"/>
            <a:ext cx="12192000" cy="631371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0E75FFD-4E22-C8E5-B347-94AA7AB43E56}"/>
              </a:ext>
            </a:extLst>
          </p:cNvPr>
          <p:cNvCxnSpPr>
            <a:cxnSpLocks/>
          </p:cNvCxnSpPr>
          <p:nvPr userDrawn="1"/>
        </p:nvCxnSpPr>
        <p:spPr>
          <a:xfrm>
            <a:off x="0" y="6226629"/>
            <a:ext cx="12192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Graphic 10" descr="Full battery with solid fill">
            <a:extLst>
              <a:ext uri="{FF2B5EF4-FFF2-40B4-BE49-F238E27FC236}">
                <a16:creationId xmlns:a16="http://schemas.microsoft.com/office/drawing/2014/main" id="{5D54814A-E1F0-A13D-7B90-86D5A7C9509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78606" y="6405154"/>
            <a:ext cx="274320" cy="274320"/>
          </a:xfrm>
          <a:prstGeom prst="rect">
            <a:avLst/>
          </a:prstGeom>
        </p:spPr>
      </p:pic>
      <p:pic>
        <p:nvPicPr>
          <p:cNvPr id="12" name="Graphic 11" descr="Volume with solid fill">
            <a:extLst>
              <a:ext uri="{FF2B5EF4-FFF2-40B4-BE49-F238E27FC236}">
                <a16:creationId xmlns:a16="http://schemas.microsoft.com/office/drawing/2014/main" id="{4A1771CF-758F-FC19-6F22-20769C31E0E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9905543" y="6405154"/>
            <a:ext cx="274320" cy="274320"/>
          </a:xfrm>
          <a:prstGeom prst="rect">
            <a:avLst/>
          </a:prstGeom>
        </p:spPr>
      </p:pic>
      <p:pic>
        <p:nvPicPr>
          <p:cNvPr id="13" name="Graphic 12" descr="Wi-Fi with solid fill">
            <a:extLst>
              <a:ext uri="{FF2B5EF4-FFF2-40B4-BE49-F238E27FC236}">
                <a16:creationId xmlns:a16="http://schemas.microsoft.com/office/drawing/2014/main" id="{1176841E-EBB2-BB0D-45D9-399100466FA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13558" t="13558" r="13558" b="13558"/>
          <a:stretch/>
        </p:blipFill>
        <p:spPr>
          <a:xfrm>
            <a:off x="9532479" y="6405154"/>
            <a:ext cx="274320" cy="27432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C865B8B9-B46C-BD52-91B0-A773C3B2F1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33399" y="235586"/>
            <a:ext cx="6258603" cy="5513065"/>
            <a:chOff x="5933399" y="235586"/>
            <a:chExt cx="6258603" cy="5513065"/>
          </a:xfrm>
        </p:grpSpPr>
        <p:pic>
          <p:nvPicPr>
            <p:cNvPr id="44" name="Graphic 43">
              <a:extLst>
                <a:ext uri="{FF2B5EF4-FFF2-40B4-BE49-F238E27FC236}">
                  <a16:creationId xmlns:a16="http://schemas.microsoft.com/office/drawing/2014/main" id="{10F9E459-F4BB-3ED7-2DC0-16BE88CA881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5400000">
              <a:off x="6779420" y="2508229"/>
              <a:ext cx="2394401" cy="4086444"/>
            </a:xfrm>
            <a:prstGeom prst="rect">
              <a:avLst/>
            </a:prstGeom>
          </p:spPr>
        </p:pic>
        <p:pic>
          <p:nvPicPr>
            <p:cNvPr id="46" name="Graphic 45">
              <a:extLst>
                <a:ext uri="{FF2B5EF4-FFF2-40B4-BE49-F238E27FC236}">
                  <a16:creationId xmlns:a16="http://schemas.microsoft.com/office/drawing/2014/main" id="{FFDE191C-52DF-6A6D-EC88-18A052FFB29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8" cstate="hq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b="37716"/>
            <a:stretch/>
          </p:blipFill>
          <p:spPr>
            <a:xfrm rot="16200000">
              <a:off x="9722190" y="160175"/>
              <a:ext cx="2394401" cy="2545223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D725C3B-3CAA-A6E6-B594-6D7F19ED2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381000" y="380999"/>
            <a:ext cx="4972050" cy="5475954"/>
            <a:chOff x="1698171" y="691024"/>
            <a:chExt cx="4972050" cy="5475954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3A77E121-518A-4426-A254-A2BC5583994D}"/>
                </a:ext>
              </a:extLst>
            </p:cNvPr>
            <p:cNvGrpSpPr/>
            <p:nvPr userDrawn="1"/>
          </p:nvGrpSpPr>
          <p:grpSpPr>
            <a:xfrm>
              <a:off x="1698171" y="691024"/>
              <a:ext cx="4972050" cy="5475954"/>
              <a:chOff x="1466850" y="380320"/>
              <a:chExt cx="5233574" cy="5763985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7D296A0E-AA2F-B543-BCEA-D30C665A2BA2}"/>
                  </a:ext>
                </a:extLst>
              </p:cNvPr>
              <p:cNvSpPr/>
              <p:nvPr userDrawn="1"/>
            </p:nvSpPr>
            <p:spPr>
              <a:xfrm>
                <a:off x="1466850" y="875620"/>
                <a:ext cx="5233574" cy="5268685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FF4E35C9-2754-CF70-29E7-27AC12CE482E}"/>
                  </a:ext>
                </a:extLst>
              </p:cNvPr>
              <p:cNvSpPr/>
              <p:nvPr userDrawn="1"/>
            </p:nvSpPr>
            <p:spPr>
              <a:xfrm>
                <a:off x="1466850" y="380320"/>
                <a:ext cx="5233574" cy="495301"/>
              </a:xfrm>
              <a:prstGeom prst="rect">
                <a:avLst/>
              </a:prstGeom>
              <a:solidFill>
                <a:schemeClr val="accent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69AAB6D3-CF07-3A44-F37A-9DEF7B82B56B}"/>
                </a:ext>
              </a:extLst>
            </p:cNvPr>
            <p:cNvGrpSpPr/>
            <p:nvPr userDrawn="1"/>
          </p:nvGrpSpPr>
          <p:grpSpPr>
            <a:xfrm>
              <a:off x="1839686" y="815293"/>
              <a:ext cx="810985" cy="212272"/>
              <a:chOff x="1883229" y="800099"/>
              <a:chExt cx="810985" cy="212272"/>
            </a:xfrm>
          </p:grpSpPr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16E4DBAB-D882-5741-A690-F28CB547E059}"/>
                  </a:ext>
                </a:extLst>
              </p:cNvPr>
              <p:cNvSpPr/>
              <p:nvPr userDrawn="1"/>
            </p:nvSpPr>
            <p:spPr>
              <a:xfrm>
                <a:off x="1883229" y="800100"/>
                <a:ext cx="212271" cy="212271"/>
              </a:xfrm>
              <a:prstGeom prst="ellipse">
                <a:avLst/>
              </a:prstGeom>
              <a:solidFill>
                <a:schemeClr val="accent4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59414570-C554-43C4-DF59-67790E6DBEB8}"/>
                  </a:ext>
                </a:extLst>
              </p:cNvPr>
              <p:cNvSpPr/>
              <p:nvPr userDrawn="1"/>
            </p:nvSpPr>
            <p:spPr>
              <a:xfrm>
                <a:off x="2182586" y="800100"/>
                <a:ext cx="212271" cy="212271"/>
              </a:xfrm>
              <a:prstGeom prst="ellipse">
                <a:avLst/>
              </a:prstGeom>
              <a:solidFill>
                <a:schemeClr val="accent5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D9EC5277-EFEF-467F-A8E8-3AB6A62F3A00}"/>
                  </a:ext>
                </a:extLst>
              </p:cNvPr>
              <p:cNvSpPr/>
              <p:nvPr userDrawn="1"/>
            </p:nvSpPr>
            <p:spPr>
              <a:xfrm>
                <a:off x="2481943" y="800099"/>
                <a:ext cx="212271" cy="212271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734786" y="952667"/>
            <a:ext cx="4275364" cy="264603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/>
              <a:t>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 userDrawn="1">
            <p:ph idx="1" hasCustomPrompt="1"/>
          </p:nvPr>
        </p:nvSpPr>
        <p:spPr>
          <a:xfrm>
            <a:off x="734786" y="3777225"/>
            <a:ext cx="1983014" cy="1714170"/>
          </a:xfrm>
        </p:spPr>
        <p:txBody>
          <a:bodyPr tIns="0" bIns="0">
            <a:normAutofit/>
          </a:bodyPr>
          <a:lstStyle>
            <a:lvl1pPr>
              <a:lnSpc>
                <a:spcPct val="100000"/>
              </a:lnSpc>
              <a:defRPr sz="1800"/>
            </a:lvl1pPr>
            <a:lvl2pPr>
              <a:lnSpc>
                <a:spcPct val="150000"/>
              </a:lnSpc>
              <a:defRPr sz="1800"/>
            </a:lvl2pPr>
            <a:lvl3pPr>
              <a:lnSpc>
                <a:spcPct val="150000"/>
              </a:lnSpc>
              <a:defRPr sz="1600"/>
            </a:lvl3pPr>
            <a:lvl4pPr>
              <a:lnSpc>
                <a:spcPct val="150000"/>
              </a:lnSpc>
              <a:defRPr sz="1400"/>
            </a:lvl4pPr>
            <a:lvl5pPr>
              <a:lnSpc>
                <a:spcPct val="150000"/>
              </a:lnSpc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59CA8F3-DA43-5C03-A495-8DCC430EF9F2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3027136" y="3797651"/>
            <a:ext cx="1983014" cy="1714170"/>
          </a:xfrm>
        </p:spPr>
        <p:txBody>
          <a:bodyPr tIns="0" bIns="0">
            <a:normAutofit/>
          </a:bodyPr>
          <a:lstStyle>
            <a:lvl1pPr>
              <a:lnSpc>
                <a:spcPct val="100000"/>
              </a:lnSpc>
              <a:defRPr sz="1800"/>
            </a:lvl1pPr>
            <a:lvl2pPr>
              <a:lnSpc>
                <a:spcPct val="150000"/>
              </a:lnSpc>
              <a:defRPr sz="1800"/>
            </a:lvl2pPr>
            <a:lvl3pPr>
              <a:lnSpc>
                <a:spcPct val="150000"/>
              </a:lnSpc>
              <a:defRPr sz="1600"/>
            </a:lvl3pPr>
            <a:lvl4pPr>
              <a:lnSpc>
                <a:spcPct val="150000"/>
              </a:lnSpc>
              <a:defRPr sz="1400"/>
            </a:lvl4pPr>
            <a:lvl5pPr>
              <a:lnSpc>
                <a:spcPct val="150000"/>
              </a:lnSpc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7E79F181-82ED-2F15-884B-80D05B11D9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699730" y="381647"/>
            <a:ext cx="3550424" cy="3609047"/>
            <a:chOff x="5699730" y="381647"/>
            <a:chExt cx="3550424" cy="3609047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90052C0F-9F82-A4A1-9C65-EF7D4AEB50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5699730" y="381647"/>
              <a:ext cx="3550424" cy="470550"/>
              <a:chOff x="1698171" y="691024"/>
              <a:chExt cx="3550424" cy="470550"/>
            </a:xfrm>
          </p:grpSpPr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42A8C825-6BB3-4AFC-14A5-B78A93D1F9C3}"/>
                  </a:ext>
                </a:extLst>
              </p:cNvPr>
              <p:cNvSpPr/>
              <p:nvPr userDrawn="1"/>
            </p:nvSpPr>
            <p:spPr>
              <a:xfrm>
                <a:off x="1698171" y="691024"/>
                <a:ext cx="3550424" cy="470550"/>
              </a:xfrm>
              <a:prstGeom prst="rect">
                <a:avLst/>
              </a:prstGeom>
              <a:solidFill>
                <a:schemeClr val="accent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93746864-D814-6D00-999A-F6A290495CCA}"/>
                  </a:ext>
                </a:extLst>
              </p:cNvPr>
              <p:cNvGrpSpPr/>
              <p:nvPr userDrawn="1"/>
            </p:nvGrpSpPr>
            <p:grpSpPr>
              <a:xfrm>
                <a:off x="1839686" y="815293"/>
                <a:ext cx="810985" cy="212272"/>
                <a:chOff x="1883229" y="800099"/>
                <a:chExt cx="810985" cy="212272"/>
              </a:xfrm>
            </p:grpSpPr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89E9E72F-DA10-BA63-8E62-450732419C9F}"/>
                    </a:ext>
                  </a:extLst>
                </p:cNvPr>
                <p:cNvSpPr/>
                <p:nvPr userDrawn="1"/>
              </p:nvSpPr>
              <p:spPr>
                <a:xfrm>
                  <a:off x="1883229" y="800100"/>
                  <a:ext cx="212271" cy="212271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2064834F-7239-626C-3E9C-BBEBB13FE4A9}"/>
                    </a:ext>
                  </a:extLst>
                </p:cNvPr>
                <p:cNvSpPr/>
                <p:nvPr userDrawn="1"/>
              </p:nvSpPr>
              <p:spPr>
                <a:xfrm>
                  <a:off x="2182586" y="800100"/>
                  <a:ext cx="212271" cy="212271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A2386A54-2698-F65B-8AA1-BD6010D1203A}"/>
                    </a:ext>
                  </a:extLst>
                </p:cNvPr>
                <p:cNvSpPr/>
                <p:nvPr userDrawn="1"/>
              </p:nvSpPr>
              <p:spPr>
                <a:xfrm>
                  <a:off x="2481943" y="800099"/>
                  <a:ext cx="212271" cy="212271"/>
                </a:xfrm>
                <a:prstGeom prst="ellipse">
                  <a:avLst/>
                </a:prstGeom>
                <a:solidFill>
                  <a:schemeClr val="accent6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D6611191-5941-C26B-1E7B-4195D8ED76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5699730" y="851548"/>
              <a:ext cx="3550424" cy="3139146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9" name="Picture Placeholder 38">
            <a:extLst>
              <a:ext uri="{FF2B5EF4-FFF2-40B4-BE49-F238E27FC236}">
                <a16:creationId xmlns:a16="http://schemas.microsoft.com/office/drawing/2014/main" id="{1EDCEFBB-2138-AB7C-184F-3F2C0CB6EAD3}"/>
              </a:ext>
            </a:extLst>
          </p:cNvPr>
          <p:cNvSpPr>
            <a:spLocks noGrp="1"/>
          </p:cNvSpPr>
          <p:nvPr userDrawn="1">
            <p:ph type="pic" sz="quarter" idx="10" hasCustomPrompt="1"/>
          </p:nvPr>
        </p:nvSpPr>
        <p:spPr>
          <a:xfrm>
            <a:off x="5720716" y="870585"/>
            <a:ext cx="3509982" cy="3098800"/>
          </a:xfrm>
          <a:custGeom>
            <a:avLst/>
            <a:gdLst>
              <a:gd name="connsiteX0" fmla="*/ 0 w 3500479"/>
              <a:gd name="connsiteY0" fmla="*/ 0 h 3072384"/>
              <a:gd name="connsiteX1" fmla="*/ 3500479 w 3500479"/>
              <a:gd name="connsiteY1" fmla="*/ 0 h 3072384"/>
              <a:gd name="connsiteX2" fmla="*/ 3500479 w 3500479"/>
              <a:gd name="connsiteY2" fmla="*/ 3072384 h 3072384"/>
              <a:gd name="connsiteX3" fmla="*/ 0 w 3500479"/>
              <a:gd name="connsiteY3" fmla="*/ 3072384 h 3072384"/>
              <a:gd name="connsiteX4" fmla="*/ 0 w 3500479"/>
              <a:gd name="connsiteY4" fmla="*/ 0 h 3072384"/>
              <a:gd name="connsiteX0" fmla="*/ 0 w 3500479"/>
              <a:gd name="connsiteY0" fmla="*/ 0 h 3072588"/>
              <a:gd name="connsiteX1" fmla="*/ 3500479 w 3500479"/>
              <a:gd name="connsiteY1" fmla="*/ 0 h 3072588"/>
              <a:gd name="connsiteX2" fmla="*/ 3500479 w 3500479"/>
              <a:gd name="connsiteY2" fmla="*/ 3072384 h 3072588"/>
              <a:gd name="connsiteX3" fmla="*/ 2508907 w 3500479"/>
              <a:gd name="connsiteY3" fmla="*/ 3072588 h 3072588"/>
              <a:gd name="connsiteX4" fmla="*/ 0 w 3500479"/>
              <a:gd name="connsiteY4" fmla="*/ 3072384 h 3072588"/>
              <a:gd name="connsiteX5" fmla="*/ 0 w 3500479"/>
              <a:gd name="connsiteY5" fmla="*/ 0 h 3072588"/>
              <a:gd name="connsiteX0" fmla="*/ 0 w 3500479"/>
              <a:gd name="connsiteY0" fmla="*/ 0 h 3072588"/>
              <a:gd name="connsiteX1" fmla="*/ 3500479 w 3500479"/>
              <a:gd name="connsiteY1" fmla="*/ 0 h 3072588"/>
              <a:gd name="connsiteX2" fmla="*/ 3499507 w 3500479"/>
              <a:gd name="connsiteY2" fmla="*/ 1382853 h 3072588"/>
              <a:gd name="connsiteX3" fmla="*/ 3500479 w 3500479"/>
              <a:gd name="connsiteY3" fmla="*/ 3072384 h 3072588"/>
              <a:gd name="connsiteX4" fmla="*/ 2508907 w 3500479"/>
              <a:gd name="connsiteY4" fmla="*/ 3072588 h 3072588"/>
              <a:gd name="connsiteX5" fmla="*/ 0 w 3500479"/>
              <a:gd name="connsiteY5" fmla="*/ 3072384 h 3072588"/>
              <a:gd name="connsiteX6" fmla="*/ 0 w 3500479"/>
              <a:gd name="connsiteY6" fmla="*/ 0 h 3072588"/>
              <a:gd name="connsiteX0" fmla="*/ 0 w 3500479"/>
              <a:gd name="connsiteY0" fmla="*/ 0 h 3072588"/>
              <a:gd name="connsiteX1" fmla="*/ 3500479 w 3500479"/>
              <a:gd name="connsiteY1" fmla="*/ 0 h 3072588"/>
              <a:gd name="connsiteX2" fmla="*/ 3499507 w 3500479"/>
              <a:gd name="connsiteY2" fmla="*/ 1382853 h 3072588"/>
              <a:gd name="connsiteX3" fmla="*/ 2504799 w 3500479"/>
              <a:gd name="connsiteY3" fmla="*/ 1385824 h 3072588"/>
              <a:gd name="connsiteX4" fmla="*/ 2508907 w 3500479"/>
              <a:gd name="connsiteY4" fmla="*/ 3072588 h 3072588"/>
              <a:gd name="connsiteX5" fmla="*/ 0 w 3500479"/>
              <a:gd name="connsiteY5" fmla="*/ 3072384 h 3072588"/>
              <a:gd name="connsiteX6" fmla="*/ 0 w 3500479"/>
              <a:gd name="connsiteY6" fmla="*/ 0 h 3072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0479" h="3072588">
                <a:moveTo>
                  <a:pt x="0" y="0"/>
                </a:moveTo>
                <a:lnTo>
                  <a:pt x="3500479" y="0"/>
                </a:lnTo>
                <a:lnTo>
                  <a:pt x="3499507" y="1382853"/>
                </a:lnTo>
                <a:lnTo>
                  <a:pt x="2504799" y="1385824"/>
                </a:lnTo>
                <a:cubicBezTo>
                  <a:pt x="2506168" y="1948079"/>
                  <a:pt x="2507538" y="2510333"/>
                  <a:pt x="2508907" y="3072588"/>
                </a:cubicBezTo>
                <a:lnTo>
                  <a:pt x="0" y="3072384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noFill/>
          </a:ln>
        </p:spPr>
        <p:txBody>
          <a:bodyPr/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to add picture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0D8DFCDE-8D33-21EE-9DF6-46D3635EA1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251685" y="2286359"/>
            <a:ext cx="3550990" cy="3603828"/>
            <a:chOff x="8251685" y="2286359"/>
            <a:chExt cx="3550990" cy="3603828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81D79144-341D-D7D4-6C51-3C6D34D715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8251685" y="2286359"/>
              <a:ext cx="3550424" cy="470550"/>
              <a:chOff x="1698171" y="691024"/>
              <a:chExt cx="3550424" cy="470550"/>
            </a:xfrm>
          </p:grpSpPr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31304CF6-B53A-6A2D-2C2C-A332A8026A15}"/>
                  </a:ext>
                </a:extLst>
              </p:cNvPr>
              <p:cNvSpPr/>
              <p:nvPr userDrawn="1"/>
            </p:nvSpPr>
            <p:spPr>
              <a:xfrm>
                <a:off x="1698171" y="691024"/>
                <a:ext cx="3550424" cy="470550"/>
              </a:xfrm>
              <a:prstGeom prst="rect">
                <a:avLst/>
              </a:prstGeom>
              <a:solidFill>
                <a:schemeClr val="accent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E10F1D8B-9BEC-161D-710D-E96CA8DFC3DF}"/>
                  </a:ext>
                </a:extLst>
              </p:cNvPr>
              <p:cNvGrpSpPr/>
              <p:nvPr userDrawn="1"/>
            </p:nvGrpSpPr>
            <p:grpSpPr>
              <a:xfrm>
                <a:off x="1839686" y="815293"/>
                <a:ext cx="810985" cy="212272"/>
                <a:chOff x="1883229" y="800099"/>
                <a:chExt cx="810985" cy="212272"/>
              </a:xfrm>
            </p:grpSpPr>
            <p:sp>
              <p:nvSpPr>
                <p:cNvPr id="33" name="Oval 32">
                  <a:extLst>
                    <a:ext uri="{FF2B5EF4-FFF2-40B4-BE49-F238E27FC236}">
                      <a16:creationId xmlns:a16="http://schemas.microsoft.com/office/drawing/2014/main" id="{7D497B07-D2D3-F7ED-0D16-13028D0931CE}"/>
                    </a:ext>
                  </a:extLst>
                </p:cNvPr>
                <p:cNvSpPr/>
                <p:nvPr userDrawn="1"/>
              </p:nvSpPr>
              <p:spPr>
                <a:xfrm>
                  <a:off x="1883229" y="800100"/>
                  <a:ext cx="212271" cy="212271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4" name="Oval 33">
                  <a:extLst>
                    <a:ext uri="{FF2B5EF4-FFF2-40B4-BE49-F238E27FC236}">
                      <a16:creationId xmlns:a16="http://schemas.microsoft.com/office/drawing/2014/main" id="{49B51401-B3CC-5D13-2713-E293E824FCA6}"/>
                    </a:ext>
                  </a:extLst>
                </p:cNvPr>
                <p:cNvSpPr/>
                <p:nvPr userDrawn="1"/>
              </p:nvSpPr>
              <p:spPr>
                <a:xfrm>
                  <a:off x="2182586" y="800100"/>
                  <a:ext cx="212271" cy="212271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5" name="Oval 34">
                  <a:extLst>
                    <a:ext uri="{FF2B5EF4-FFF2-40B4-BE49-F238E27FC236}">
                      <a16:creationId xmlns:a16="http://schemas.microsoft.com/office/drawing/2014/main" id="{15964F48-A550-EE3E-8478-E54FB7E4A8F7}"/>
                    </a:ext>
                  </a:extLst>
                </p:cNvPr>
                <p:cNvSpPr/>
                <p:nvPr userDrawn="1"/>
              </p:nvSpPr>
              <p:spPr>
                <a:xfrm>
                  <a:off x="2481943" y="800099"/>
                  <a:ext cx="212271" cy="212271"/>
                </a:xfrm>
                <a:prstGeom prst="ellipse">
                  <a:avLst/>
                </a:prstGeom>
                <a:solidFill>
                  <a:schemeClr val="accent6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93A4684A-712D-54E5-7961-3AADBF3F33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252251" y="2751041"/>
              <a:ext cx="3550424" cy="3139146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5" name="Picture Placeholder 44">
            <a:extLst>
              <a:ext uri="{FF2B5EF4-FFF2-40B4-BE49-F238E27FC236}">
                <a16:creationId xmlns:a16="http://schemas.microsoft.com/office/drawing/2014/main" id="{24C29710-4E60-150F-2199-4A8311EDD5B2}"/>
              </a:ext>
            </a:extLst>
          </p:cNvPr>
          <p:cNvSpPr>
            <a:spLocks noGrp="1"/>
          </p:cNvSpPr>
          <p:nvPr userDrawn="1">
            <p:ph type="pic" sz="quarter" idx="11" hasCustomPrompt="1"/>
          </p:nvPr>
        </p:nvSpPr>
        <p:spPr>
          <a:xfrm>
            <a:off x="8274685" y="2777807"/>
            <a:ext cx="3507004" cy="3090672"/>
          </a:xfrm>
          <a:solidFill>
            <a:schemeClr val="bg1"/>
          </a:solidFill>
        </p:spPr>
        <p:txBody>
          <a:bodyPr/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31" name="Text Placeholder 27">
            <a:extLst>
              <a:ext uri="{FF2B5EF4-FFF2-40B4-BE49-F238E27FC236}">
                <a16:creationId xmlns:a16="http://schemas.microsoft.com/office/drawing/2014/main" id="{0DD0AC3E-F6A3-E0E9-16EB-639F245C5D8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1001" y="6347724"/>
            <a:ext cx="1306286" cy="402336"/>
          </a:xfrm>
          <a:solidFill>
            <a:schemeClr val="accent1"/>
          </a:solidFill>
          <a:ln w="38100">
            <a:solidFill>
              <a:schemeClr val="tx1"/>
            </a:solidFill>
            <a:miter lim="800000"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all" baseline="0"/>
            </a:lvl1pPr>
          </a:lstStyle>
          <a:p>
            <a:pPr lvl="0"/>
            <a:r>
              <a:rPr lang="en-US" dirty="0"/>
              <a:t>Start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74EA060E-F6F0-F695-D84F-876F61D58453}"/>
              </a:ext>
            </a:extLst>
          </p:cNvPr>
          <p:cNvSpPr>
            <a:spLocks noGrp="1"/>
          </p:cNvSpPr>
          <p:nvPr userDrawn="1">
            <p:ph type="dt" sz="half" idx="2"/>
          </p:nvPr>
        </p:nvSpPr>
        <p:spPr>
          <a:xfrm>
            <a:off x="10552926" y="6226628"/>
            <a:ext cx="1143773" cy="631372"/>
          </a:xfrm>
          <a:prstGeom prst="rect">
            <a:avLst/>
          </a:prstGeom>
        </p:spPr>
        <p:txBody>
          <a:bodyPr vert="horz" lIns="91440" tIns="91440" rIns="91440" bIns="45720" rtlCol="0" anchor="ctr"/>
          <a:lstStyle>
            <a:lvl1pPr algn="r"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fld id="{72B8B865-6043-45BC-B48D-1676CB43D17A}" type="datetime1">
              <a:rPr lang="en-US" smtClean="0"/>
              <a:t>2/7/2024</a:t>
            </a:fld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48F01527-6998-C91A-3652-A4F0DC7A7AC6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11696699" y="6226628"/>
            <a:ext cx="506186" cy="631372"/>
          </a:xfrm>
          <a:prstGeom prst="rect">
            <a:avLst/>
          </a:prstGeom>
        </p:spPr>
        <p:txBody>
          <a:bodyPr vert="horz" lIns="91440" tIns="91440" rIns="91440" bIns="45720" rtlCol="0" anchor="ctr"/>
          <a:lstStyle>
            <a:lvl1pPr algn="ctr">
              <a:defRPr lang="en-US" smtClean="0">
                <a:solidFill>
                  <a:schemeClr val="tx1"/>
                </a:solidFill>
                <a:latin typeface="+mj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2271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60A4DACB-653B-91F4-A7A2-FE3DAFE5A5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6226629"/>
            <a:ext cx="12192000" cy="631371"/>
            <a:chOff x="0" y="6226629"/>
            <a:chExt cx="12192000" cy="631371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879AD51C-7E6C-5F3F-EEAA-5E7D7352A6BD}"/>
                </a:ext>
              </a:extLst>
            </p:cNvPr>
            <p:cNvSpPr/>
            <p:nvPr userDrawn="1"/>
          </p:nvSpPr>
          <p:spPr>
            <a:xfrm>
              <a:off x="0" y="6226629"/>
              <a:ext cx="12192000" cy="631371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40F8D4B6-B002-D8D0-3F3D-9E0E29EFACE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6226629"/>
              <a:ext cx="121920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4" name="Graphic 13" descr="Full battery with solid fill">
              <a:extLst>
                <a:ext uri="{FF2B5EF4-FFF2-40B4-BE49-F238E27FC236}">
                  <a16:creationId xmlns:a16="http://schemas.microsoft.com/office/drawing/2014/main" id="{7C462C5F-511B-AAEE-3B9E-F1B9D4C3AE6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278606" y="6405154"/>
              <a:ext cx="274320" cy="274320"/>
            </a:xfrm>
            <a:prstGeom prst="rect">
              <a:avLst/>
            </a:prstGeom>
          </p:spPr>
        </p:pic>
        <p:pic>
          <p:nvPicPr>
            <p:cNvPr id="24" name="Graphic 23" descr="Volume with solid fill">
              <a:extLst>
                <a:ext uri="{FF2B5EF4-FFF2-40B4-BE49-F238E27FC236}">
                  <a16:creationId xmlns:a16="http://schemas.microsoft.com/office/drawing/2014/main" id="{0D5372B7-4A12-54A5-3DC3-65A272A2B86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9905543" y="6405154"/>
              <a:ext cx="274320" cy="274320"/>
            </a:xfrm>
            <a:prstGeom prst="rect">
              <a:avLst/>
            </a:prstGeom>
          </p:spPr>
        </p:pic>
        <p:pic>
          <p:nvPicPr>
            <p:cNvPr id="25" name="Graphic 24" descr="Wi-Fi with solid fill">
              <a:extLst>
                <a:ext uri="{FF2B5EF4-FFF2-40B4-BE49-F238E27FC236}">
                  <a16:creationId xmlns:a16="http://schemas.microsoft.com/office/drawing/2014/main" id="{4B6EC3F1-9E7E-9F48-564D-27809623F13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l="13558" t="13558" r="13558" b="13558"/>
            <a:stretch/>
          </p:blipFill>
          <p:spPr>
            <a:xfrm>
              <a:off x="9532479" y="6405154"/>
              <a:ext cx="274320" cy="274320"/>
            </a:xfrm>
            <a:prstGeom prst="rect">
              <a:avLst/>
            </a:prstGeom>
          </p:spPr>
        </p:pic>
      </p:grp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A41A884-237A-64B6-32E7-217992605B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36550" y="327025"/>
            <a:ext cx="11518900" cy="5561466"/>
          </a:xfrm>
          <a:prstGeom prst="roundRect">
            <a:avLst>
              <a:gd name="adj" fmla="val 1928"/>
            </a:avLst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245F31-81CB-7608-A735-BE1B508EC0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4881" y="1320979"/>
            <a:ext cx="5821069" cy="1950617"/>
          </a:xfrm>
        </p:spPr>
        <p:txBody>
          <a:bodyPr anchor="b" anchorCtr="0"/>
          <a:lstStyle>
            <a:lvl1pPr>
              <a:defRPr sz="4400"/>
            </a:lvl1pPr>
          </a:lstStyle>
          <a:p>
            <a:r>
              <a:rPr lang="en-US" dirty="0"/>
              <a:t>Add title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25D911D6-AEFE-1CA4-D41D-B9157575E48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44881" y="3555533"/>
            <a:ext cx="5821069" cy="1327150"/>
          </a:xfrm>
        </p:spPr>
        <p:txBody>
          <a:bodyPr>
            <a:normAutofit/>
          </a:bodyPr>
          <a:lstStyle>
            <a:lvl1pPr marL="0" indent="0">
              <a:lnSpc>
                <a:spcPts val="1900"/>
              </a:lnSpc>
              <a:buNone/>
              <a:defRPr sz="1400"/>
            </a:lvl1pPr>
            <a:lvl2pPr marL="457200" indent="-228600">
              <a:lnSpc>
                <a:spcPts val="1900"/>
              </a:lnSpc>
              <a:buFont typeface="Arial" panose="020B0604020202020204" pitchFamily="34" charset="0"/>
              <a:buChar char="•"/>
              <a:defRPr sz="1400"/>
            </a:lvl2pPr>
            <a:lvl3pPr marL="685800" indent="-228600">
              <a:lnSpc>
                <a:spcPts val="1900"/>
              </a:lnSpc>
              <a:buFont typeface="Arial" panose="020B0604020202020204" pitchFamily="34" charset="0"/>
              <a:buChar char="•"/>
              <a:defRPr sz="1400"/>
            </a:lvl3pPr>
            <a:lvl4pPr marL="914400" indent="-228600">
              <a:lnSpc>
                <a:spcPts val="1900"/>
              </a:lnSpc>
              <a:buFont typeface="Arial" panose="020B0604020202020204" pitchFamily="34" charset="0"/>
              <a:buChar char="•"/>
              <a:defRPr sz="1400"/>
            </a:lvl4pPr>
            <a:lvl5pPr marL="1143000" indent="-228600">
              <a:lnSpc>
                <a:spcPts val="1900"/>
              </a:lnSpc>
              <a:buFont typeface="Arial" panose="020B0604020202020204" pitchFamily="34" charset="0"/>
              <a:buChar char="•"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9D8C8DC-9BBB-5079-F2BB-7AFCEF6C3A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357061" y="1320978"/>
            <a:ext cx="3550424" cy="3561705"/>
            <a:chOff x="1698171" y="691024"/>
            <a:chExt cx="3550424" cy="3561705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58853234-6427-C6E9-934B-8E3D20680399}"/>
                </a:ext>
              </a:extLst>
            </p:cNvPr>
            <p:cNvGrpSpPr/>
            <p:nvPr userDrawn="1"/>
          </p:nvGrpSpPr>
          <p:grpSpPr>
            <a:xfrm>
              <a:off x="1698171" y="691024"/>
              <a:ext cx="3550424" cy="3561705"/>
              <a:chOff x="1466850" y="380319"/>
              <a:chExt cx="3737172" cy="3749048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24A333EF-A4E5-C14C-30ED-1D0431BF42BD}"/>
                  </a:ext>
                </a:extLst>
              </p:cNvPr>
              <p:cNvSpPr/>
              <p:nvPr userDrawn="1"/>
            </p:nvSpPr>
            <p:spPr>
              <a:xfrm>
                <a:off x="1466850" y="875621"/>
                <a:ext cx="3737172" cy="3253746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E7DA7D0A-FCD9-8D61-7756-4D154DAE693F}"/>
                  </a:ext>
                </a:extLst>
              </p:cNvPr>
              <p:cNvSpPr/>
              <p:nvPr userDrawn="1"/>
            </p:nvSpPr>
            <p:spPr>
              <a:xfrm>
                <a:off x="1466850" y="380320"/>
                <a:ext cx="3737172" cy="495301"/>
              </a:xfrm>
              <a:prstGeom prst="rect">
                <a:avLst/>
              </a:prstGeom>
              <a:solidFill>
                <a:schemeClr val="accent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FAAD6121-8E16-380C-3CEE-AA15587ABCCA}"/>
                </a:ext>
              </a:extLst>
            </p:cNvPr>
            <p:cNvGrpSpPr/>
            <p:nvPr userDrawn="1"/>
          </p:nvGrpSpPr>
          <p:grpSpPr>
            <a:xfrm>
              <a:off x="1839686" y="815293"/>
              <a:ext cx="810985" cy="212272"/>
              <a:chOff x="1883229" y="800099"/>
              <a:chExt cx="810985" cy="212272"/>
            </a:xfrm>
          </p:grpSpPr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FB5606C5-9513-E7A1-2E78-26147F563805}"/>
                  </a:ext>
                </a:extLst>
              </p:cNvPr>
              <p:cNvSpPr/>
              <p:nvPr userDrawn="1"/>
            </p:nvSpPr>
            <p:spPr>
              <a:xfrm>
                <a:off x="1883229" y="800100"/>
                <a:ext cx="212271" cy="212271"/>
              </a:xfrm>
              <a:prstGeom prst="ellipse">
                <a:avLst/>
              </a:prstGeom>
              <a:solidFill>
                <a:schemeClr val="accent4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57FCFA69-6517-C9E2-41E5-851F0B39E300}"/>
                  </a:ext>
                </a:extLst>
              </p:cNvPr>
              <p:cNvSpPr/>
              <p:nvPr userDrawn="1"/>
            </p:nvSpPr>
            <p:spPr>
              <a:xfrm>
                <a:off x="2182586" y="800100"/>
                <a:ext cx="212271" cy="212271"/>
              </a:xfrm>
              <a:prstGeom prst="ellipse">
                <a:avLst/>
              </a:prstGeom>
              <a:solidFill>
                <a:schemeClr val="accent5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71DB0373-9CE8-0C17-DC5D-A761A9680A74}"/>
                  </a:ext>
                </a:extLst>
              </p:cNvPr>
              <p:cNvSpPr/>
              <p:nvPr userDrawn="1"/>
            </p:nvSpPr>
            <p:spPr>
              <a:xfrm>
                <a:off x="2481943" y="800099"/>
                <a:ext cx="212271" cy="212271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339A3551-F6F1-1CCA-2DF3-CAA3E058763B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395387" y="1816586"/>
            <a:ext cx="3480138" cy="3045521"/>
          </a:xfrm>
        </p:spPr>
        <p:txBody>
          <a:bodyPr/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7" name="Text Placeholder 27">
            <a:extLst>
              <a:ext uri="{FF2B5EF4-FFF2-40B4-BE49-F238E27FC236}">
                <a16:creationId xmlns:a16="http://schemas.microsoft.com/office/drawing/2014/main" id="{6FCF7A07-1596-BC92-1518-8D579E4F138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1001" y="6347724"/>
            <a:ext cx="1306286" cy="402336"/>
          </a:xfrm>
          <a:solidFill>
            <a:schemeClr val="accent1"/>
          </a:solidFill>
          <a:ln w="38100">
            <a:solidFill>
              <a:schemeClr val="tx1"/>
            </a:solidFill>
            <a:miter lim="800000"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all" baseline="0"/>
            </a:lvl1pPr>
          </a:lstStyle>
          <a:p>
            <a:pPr lvl="0"/>
            <a:r>
              <a:rPr lang="en-US" dirty="0"/>
              <a:t>Start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6B44417D-9F1F-CCF5-0434-4DCD04E84F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52926" y="6226628"/>
            <a:ext cx="1143773" cy="631372"/>
          </a:xfrm>
          <a:prstGeom prst="rect">
            <a:avLst/>
          </a:prstGeom>
        </p:spPr>
        <p:txBody>
          <a:bodyPr vert="horz" lIns="91440" tIns="91440" rIns="91440" bIns="45720" rtlCol="0" anchor="ctr"/>
          <a:lstStyle>
            <a:lvl1pPr algn="r"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fld id="{72B8B865-6043-45BC-B48D-1676CB43D17A}" type="datetime1">
              <a:rPr lang="en-US" smtClean="0"/>
              <a:t>2/7/2024</a:t>
            </a:fld>
            <a:endParaRPr lang="en-US" dirty="0"/>
          </a:p>
        </p:txBody>
      </p:sp>
      <p:sp>
        <p:nvSpPr>
          <p:cNvPr id="26" name="Slide Number Placeholder 5">
            <a:extLst>
              <a:ext uri="{FF2B5EF4-FFF2-40B4-BE49-F238E27FC236}">
                <a16:creationId xmlns:a16="http://schemas.microsoft.com/office/drawing/2014/main" id="{55154441-9773-8F9F-1D93-7F83874B7B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96699" y="6226628"/>
            <a:ext cx="506186" cy="631372"/>
          </a:xfrm>
          <a:prstGeom prst="rect">
            <a:avLst/>
          </a:prstGeom>
        </p:spPr>
        <p:txBody>
          <a:bodyPr vert="horz" lIns="91440" tIns="91440" rIns="91440" bIns="45720" rtlCol="0" anchor="ctr"/>
          <a:lstStyle>
            <a:lvl1pPr algn="ctr">
              <a:defRPr lang="en-US" smtClean="0">
                <a:solidFill>
                  <a:schemeClr val="tx1"/>
                </a:solidFill>
                <a:latin typeface="+mj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03624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F3ED79FF-0FA1-CB66-8471-14555AC18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1121229"/>
            <a:ext cx="11928880" cy="4975679"/>
            <a:chOff x="0" y="1121229"/>
            <a:chExt cx="11928880" cy="4975679"/>
          </a:xfrm>
        </p:grpSpPr>
        <p:pic>
          <p:nvPicPr>
            <p:cNvPr id="25" name="Graphic 24">
              <a:extLst>
                <a:ext uri="{FF2B5EF4-FFF2-40B4-BE49-F238E27FC236}">
                  <a16:creationId xmlns:a16="http://schemas.microsoft.com/office/drawing/2014/main" id="{F390C325-B862-340F-F1A0-763E212238F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131251" y="3299279"/>
              <a:ext cx="2797629" cy="2797629"/>
            </a:xfrm>
            <a:prstGeom prst="rect">
              <a:avLst/>
            </a:prstGeom>
          </p:spPr>
        </p:pic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398A646E-0560-BDBA-0EC2-C1A481E7DDC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50000"/>
            <a:stretch/>
          </p:blipFill>
          <p:spPr>
            <a:xfrm>
              <a:off x="0" y="1121229"/>
              <a:ext cx="1381742" cy="2841172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C135E71F-C646-497A-F1B6-02B450BA0F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6226629"/>
            <a:ext cx="12192000" cy="631371"/>
            <a:chOff x="0" y="6226629"/>
            <a:chExt cx="12192000" cy="631371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4594DF9F-2F58-CF25-7ACC-BFD05103AB52}"/>
                </a:ext>
              </a:extLst>
            </p:cNvPr>
            <p:cNvSpPr/>
            <p:nvPr userDrawn="1"/>
          </p:nvSpPr>
          <p:spPr>
            <a:xfrm>
              <a:off x="0" y="6226629"/>
              <a:ext cx="12192000" cy="631371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40E75FFD-4E22-C8E5-B347-94AA7AB43E5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6226629"/>
              <a:ext cx="121920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" name="Graphic 10" descr="Full battery with solid fill">
              <a:extLst>
                <a:ext uri="{FF2B5EF4-FFF2-40B4-BE49-F238E27FC236}">
                  <a16:creationId xmlns:a16="http://schemas.microsoft.com/office/drawing/2014/main" id="{5D54814A-E1F0-A13D-7B90-86D5A7C9509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0278606" y="6405154"/>
              <a:ext cx="274320" cy="274320"/>
            </a:xfrm>
            <a:prstGeom prst="rect">
              <a:avLst/>
            </a:prstGeom>
          </p:spPr>
        </p:pic>
        <p:pic>
          <p:nvPicPr>
            <p:cNvPr id="12" name="Graphic 11" descr="Volume with solid fill">
              <a:extLst>
                <a:ext uri="{FF2B5EF4-FFF2-40B4-BE49-F238E27FC236}">
                  <a16:creationId xmlns:a16="http://schemas.microsoft.com/office/drawing/2014/main" id="{4A1771CF-758F-FC19-6F22-20769C31E0E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/>
          </p:blipFill>
          <p:spPr>
            <a:xfrm>
              <a:off x="9905543" y="6405154"/>
              <a:ext cx="274320" cy="274320"/>
            </a:xfrm>
            <a:prstGeom prst="rect">
              <a:avLst/>
            </a:prstGeom>
          </p:spPr>
        </p:pic>
        <p:pic>
          <p:nvPicPr>
            <p:cNvPr id="13" name="Graphic 12" descr="Wi-Fi with solid fill">
              <a:extLst>
                <a:ext uri="{FF2B5EF4-FFF2-40B4-BE49-F238E27FC236}">
                  <a16:creationId xmlns:a16="http://schemas.microsoft.com/office/drawing/2014/main" id="{1176841E-EBB2-BB0D-45D9-399100466FA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10" cstate="hq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 l="13558" t="13558" r="13558" b="13558"/>
            <a:stretch/>
          </p:blipFill>
          <p:spPr>
            <a:xfrm>
              <a:off x="9532479" y="6405154"/>
              <a:ext cx="274320" cy="274320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D725C3B-3CAA-A6E6-B594-6D7F19ED2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200656" y="672830"/>
            <a:ext cx="7790688" cy="4905426"/>
            <a:chOff x="1698171" y="691024"/>
            <a:chExt cx="7790688" cy="5475954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3A77E121-518A-4426-A254-A2BC5583994D}"/>
                </a:ext>
              </a:extLst>
            </p:cNvPr>
            <p:cNvGrpSpPr/>
            <p:nvPr userDrawn="1"/>
          </p:nvGrpSpPr>
          <p:grpSpPr>
            <a:xfrm>
              <a:off x="1698171" y="691024"/>
              <a:ext cx="7790688" cy="5475954"/>
              <a:chOff x="1466850" y="380320"/>
              <a:chExt cx="8200469" cy="5763985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7D296A0E-AA2F-B543-BCEA-D30C665A2BA2}"/>
                  </a:ext>
                </a:extLst>
              </p:cNvPr>
              <p:cNvSpPr/>
              <p:nvPr userDrawn="1"/>
            </p:nvSpPr>
            <p:spPr>
              <a:xfrm>
                <a:off x="1466850" y="875620"/>
                <a:ext cx="8200469" cy="5268685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FF4E35C9-2754-CF70-29E7-27AC12CE482E}"/>
                  </a:ext>
                </a:extLst>
              </p:cNvPr>
              <p:cNvSpPr/>
              <p:nvPr userDrawn="1"/>
            </p:nvSpPr>
            <p:spPr>
              <a:xfrm>
                <a:off x="1466850" y="380320"/>
                <a:ext cx="8200469" cy="495301"/>
              </a:xfrm>
              <a:prstGeom prst="rect">
                <a:avLst/>
              </a:prstGeom>
              <a:solidFill>
                <a:schemeClr val="accent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69AAB6D3-CF07-3A44-F37A-9DEF7B82B56B}"/>
                </a:ext>
              </a:extLst>
            </p:cNvPr>
            <p:cNvGrpSpPr/>
            <p:nvPr userDrawn="1"/>
          </p:nvGrpSpPr>
          <p:grpSpPr>
            <a:xfrm>
              <a:off x="1839686" y="793574"/>
              <a:ext cx="810985" cy="234773"/>
              <a:chOff x="1883229" y="778380"/>
              <a:chExt cx="810985" cy="234773"/>
            </a:xfrm>
          </p:grpSpPr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16E4DBAB-D882-5741-A690-F28CB547E059}"/>
                  </a:ext>
                </a:extLst>
              </p:cNvPr>
              <p:cNvSpPr/>
              <p:nvPr userDrawn="1"/>
            </p:nvSpPr>
            <p:spPr>
              <a:xfrm>
                <a:off x="1883229" y="778380"/>
                <a:ext cx="212271" cy="234770"/>
              </a:xfrm>
              <a:prstGeom prst="ellipse">
                <a:avLst/>
              </a:prstGeom>
              <a:solidFill>
                <a:schemeClr val="accent4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59414570-C554-43C4-DF59-67790E6DBEB8}"/>
                  </a:ext>
                </a:extLst>
              </p:cNvPr>
              <p:cNvSpPr/>
              <p:nvPr userDrawn="1"/>
            </p:nvSpPr>
            <p:spPr>
              <a:xfrm>
                <a:off x="2182586" y="778381"/>
                <a:ext cx="212271" cy="234772"/>
              </a:xfrm>
              <a:prstGeom prst="ellipse">
                <a:avLst/>
              </a:prstGeom>
              <a:solidFill>
                <a:schemeClr val="accent5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D9EC5277-EFEF-467F-A8E8-3AB6A62F3A00}"/>
                  </a:ext>
                </a:extLst>
              </p:cNvPr>
              <p:cNvSpPr/>
              <p:nvPr userDrawn="1"/>
            </p:nvSpPr>
            <p:spPr>
              <a:xfrm>
                <a:off x="2481943" y="778380"/>
                <a:ext cx="212271" cy="234772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63686" y="1176402"/>
            <a:ext cx="7464628" cy="2969485"/>
          </a:xfrm>
        </p:spPr>
        <p:txBody>
          <a:bodyPr/>
          <a:lstStyle>
            <a:lvl1pPr algn="ctr">
              <a:defRPr sz="54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4" name="Subtitle 2">
            <a:extLst>
              <a:ext uri="{FF2B5EF4-FFF2-40B4-BE49-F238E27FC236}">
                <a16:creationId xmlns:a16="http://schemas.microsoft.com/office/drawing/2014/main" id="{CBEBA1A5-4510-452E-1403-4952BDF1CD9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3961947" y="4569658"/>
            <a:ext cx="4268106" cy="652923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 w="38100">
            <a:solidFill>
              <a:schemeClr val="tx1"/>
            </a:solidFill>
          </a:ln>
        </p:spPr>
        <p:txBody>
          <a:bodyPr anchor="ctr">
            <a:no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3" name="Text Placeholder 27">
            <a:extLst>
              <a:ext uri="{FF2B5EF4-FFF2-40B4-BE49-F238E27FC236}">
                <a16:creationId xmlns:a16="http://schemas.microsoft.com/office/drawing/2014/main" id="{439B2FAD-869F-EFCD-2A5A-829F0B0BB89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1001" y="6347724"/>
            <a:ext cx="1306286" cy="402336"/>
          </a:xfrm>
          <a:solidFill>
            <a:schemeClr val="accent1"/>
          </a:solidFill>
          <a:ln w="38100">
            <a:solidFill>
              <a:schemeClr val="tx1"/>
            </a:solidFill>
            <a:miter lim="800000"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all" baseline="0"/>
            </a:lvl1pPr>
          </a:lstStyle>
          <a:p>
            <a:pPr lvl="0"/>
            <a:r>
              <a:rPr lang="en-US" dirty="0"/>
              <a:t>Start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74EA060E-F6F0-F695-D84F-876F61D584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52926" y="6226628"/>
            <a:ext cx="1143773" cy="631372"/>
          </a:xfrm>
          <a:prstGeom prst="rect">
            <a:avLst/>
          </a:prstGeom>
        </p:spPr>
        <p:txBody>
          <a:bodyPr vert="horz" lIns="91440" tIns="91440" rIns="91440" bIns="45720" rtlCol="0" anchor="ctr"/>
          <a:lstStyle>
            <a:lvl1pPr algn="r"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fld id="{72B8B865-6043-45BC-B48D-1676CB43D17A}" type="datetime1">
              <a:rPr lang="en-US" smtClean="0"/>
              <a:t>2/7/2024</a:t>
            </a:fld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48F01527-6998-C91A-3652-A4F0DC7A7A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96699" y="6226628"/>
            <a:ext cx="506186" cy="631372"/>
          </a:xfrm>
          <a:prstGeom prst="rect">
            <a:avLst/>
          </a:prstGeom>
        </p:spPr>
        <p:txBody>
          <a:bodyPr vert="horz" lIns="91440" tIns="91440" rIns="91440" bIns="45720" rtlCol="0" anchor="ctr"/>
          <a:lstStyle>
            <a:lvl1pPr algn="ctr">
              <a:defRPr lang="en-US" smtClean="0">
                <a:solidFill>
                  <a:schemeClr val="tx1"/>
                </a:solidFill>
                <a:latin typeface="+mj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09080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2AFFF09-749A-50BD-D52D-797C61FFF4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6226629"/>
            <a:ext cx="12192000" cy="631371"/>
            <a:chOff x="0" y="6226629"/>
            <a:chExt cx="12192000" cy="631371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27A5791-7768-6D5F-B2CE-7A0BD6C13005}"/>
                </a:ext>
              </a:extLst>
            </p:cNvPr>
            <p:cNvSpPr/>
            <p:nvPr userDrawn="1"/>
          </p:nvSpPr>
          <p:spPr>
            <a:xfrm>
              <a:off x="0" y="6226629"/>
              <a:ext cx="12192000" cy="631371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FA0907FB-DCF9-33DD-6A5C-312C263080C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6226629"/>
              <a:ext cx="121920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" name="Graphic 6" descr="Full battery with solid fill">
              <a:extLst>
                <a:ext uri="{FF2B5EF4-FFF2-40B4-BE49-F238E27FC236}">
                  <a16:creationId xmlns:a16="http://schemas.microsoft.com/office/drawing/2014/main" id="{BD222041-C5E5-78C3-03D5-940200B9E44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278606" y="6405154"/>
              <a:ext cx="274320" cy="274320"/>
            </a:xfrm>
            <a:prstGeom prst="rect">
              <a:avLst/>
            </a:prstGeom>
          </p:spPr>
        </p:pic>
        <p:pic>
          <p:nvPicPr>
            <p:cNvPr id="15" name="Graphic 14" descr="Volume with solid fill">
              <a:extLst>
                <a:ext uri="{FF2B5EF4-FFF2-40B4-BE49-F238E27FC236}">
                  <a16:creationId xmlns:a16="http://schemas.microsoft.com/office/drawing/2014/main" id="{3307B90C-65FA-2E0D-CBAF-965CCA62D74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9905543" y="6405154"/>
              <a:ext cx="274320" cy="274320"/>
            </a:xfrm>
            <a:prstGeom prst="rect">
              <a:avLst/>
            </a:prstGeom>
          </p:spPr>
        </p:pic>
        <p:pic>
          <p:nvPicPr>
            <p:cNvPr id="16" name="Graphic 15" descr="Wi-Fi with solid fill">
              <a:extLst>
                <a:ext uri="{FF2B5EF4-FFF2-40B4-BE49-F238E27FC236}">
                  <a16:creationId xmlns:a16="http://schemas.microsoft.com/office/drawing/2014/main" id="{988679AE-B852-AF1F-2D92-1D9AE801C74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l="13558" t="13558" r="13558" b="13558"/>
            <a:stretch/>
          </p:blipFill>
          <p:spPr>
            <a:xfrm>
              <a:off x="9532479" y="6405154"/>
              <a:ext cx="274320" cy="274320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8722D0A-E5E5-85E8-8A98-85D9705FC4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380999" y="380999"/>
            <a:ext cx="11430000" cy="1962151"/>
            <a:chOff x="1698170" y="691024"/>
            <a:chExt cx="11430000" cy="1962151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B6302B80-DDF6-B2B7-6559-5B19EDC98763}"/>
                </a:ext>
              </a:extLst>
            </p:cNvPr>
            <p:cNvGrpSpPr/>
            <p:nvPr userDrawn="1"/>
          </p:nvGrpSpPr>
          <p:grpSpPr>
            <a:xfrm>
              <a:off x="1698170" y="691024"/>
              <a:ext cx="11430000" cy="1962151"/>
              <a:chOff x="1466849" y="380320"/>
              <a:chExt cx="12031205" cy="2065359"/>
            </a:xfrm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81CCE774-3C05-A473-EC2B-CC0477DD95B7}"/>
                  </a:ext>
                </a:extLst>
              </p:cNvPr>
              <p:cNvSpPr/>
              <p:nvPr userDrawn="1"/>
            </p:nvSpPr>
            <p:spPr>
              <a:xfrm>
                <a:off x="1466849" y="875621"/>
                <a:ext cx="12031204" cy="1570058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F2119DFF-8596-5767-9E16-1F5D2A0890B0}"/>
                  </a:ext>
                </a:extLst>
              </p:cNvPr>
              <p:cNvSpPr/>
              <p:nvPr userDrawn="1"/>
            </p:nvSpPr>
            <p:spPr>
              <a:xfrm>
                <a:off x="1466849" y="380320"/>
                <a:ext cx="12031205" cy="495301"/>
              </a:xfrm>
              <a:prstGeom prst="rect">
                <a:avLst/>
              </a:prstGeom>
              <a:solidFill>
                <a:schemeClr val="accent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66202FE4-E23F-5D9F-6685-2591771D5E07}"/>
                </a:ext>
              </a:extLst>
            </p:cNvPr>
            <p:cNvGrpSpPr/>
            <p:nvPr userDrawn="1"/>
          </p:nvGrpSpPr>
          <p:grpSpPr>
            <a:xfrm>
              <a:off x="1839686" y="815293"/>
              <a:ext cx="810985" cy="212272"/>
              <a:chOff x="1883229" y="800099"/>
              <a:chExt cx="810985" cy="212272"/>
            </a:xfrm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F1CC1965-068E-9CDB-3C77-0B37519DC63E}"/>
                  </a:ext>
                </a:extLst>
              </p:cNvPr>
              <p:cNvSpPr/>
              <p:nvPr userDrawn="1"/>
            </p:nvSpPr>
            <p:spPr>
              <a:xfrm>
                <a:off x="1883229" y="800100"/>
                <a:ext cx="212271" cy="212271"/>
              </a:xfrm>
              <a:prstGeom prst="ellipse">
                <a:avLst/>
              </a:prstGeom>
              <a:solidFill>
                <a:schemeClr val="accent4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75490BAC-795F-B586-F7A7-4DFB64162F77}"/>
                  </a:ext>
                </a:extLst>
              </p:cNvPr>
              <p:cNvSpPr/>
              <p:nvPr userDrawn="1"/>
            </p:nvSpPr>
            <p:spPr>
              <a:xfrm>
                <a:off x="2182586" y="800100"/>
                <a:ext cx="212271" cy="212271"/>
              </a:xfrm>
              <a:prstGeom prst="ellipse">
                <a:avLst/>
              </a:prstGeom>
              <a:solidFill>
                <a:schemeClr val="accent5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F93C3DAB-2ED3-29C3-4C46-70C1FE5C77D0}"/>
                  </a:ext>
                </a:extLst>
              </p:cNvPr>
              <p:cNvSpPr/>
              <p:nvPr userDrawn="1"/>
            </p:nvSpPr>
            <p:spPr>
              <a:xfrm>
                <a:off x="2481943" y="800099"/>
                <a:ext cx="212271" cy="212271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723D7900-A764-0B16-7BED-F9EBD836AC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380999" y="2531237"/>
            <a:ext cx="11429999" cy="3342386"/>
            <a:chOff x="1698170" y="691024"/>
            <a:chExt cx="11429999" cy="3342386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C0DAD512-E415-2CBA-7F91-C6B058A5ADBD}"/>
                </a:ext>
              </a:extLst>
            </p:cNvPr>
            <p:cNvGrpSpPr/>
            <p:nvPr userDrawn="1"/>
          </p:nvGrpSpPr>
          <p:grpSpPr>
            <a:xfrm>
              <a:off x="1698170" y="691024"/>
              <a:ext cx="11429999" cy="3342386"/>
              <a:chOff x="1466849" y="380320"/>
              <a:chExt cx="12031203" cy="3518193"/>
            </a:xfrm>
          </p:grpSpPr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921D068B-EDAE-2B09-0C52-3807110CD594}"/>
                  </a:ext>
                </a:extLst>
              </p:cNvPr>
              <p:cNvSpPr/>
              <p:nvPr userDrawn="1"/>
            </p:nvSpPr>
            <p:spPr>
              <a:xfrm>
                <a:off x="1466850" y="875621"/>
                <a:ext cx="12031202" cy="3022892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6825F6B8-7F31-9F6F-6F40-4446D62B0C09}"/>
                  </a:ext>
                </a:extLst>
              </p:cNvPr>
              <p:cNvSpPr/>
              <p:nvPr userDrawn="1"/>
            </p:nvSpPr>
            <p:spPr>
              <a:xfrm>
                <a:off x="1466849" y="380320"/>
                <a:ext cx="12031202" cy="495301"/>
              </a:xfrm>
              <a:prstGeom prst="rect">
                <a:avLst/>
              </a:prstGeom>
              <a:solidFill>
                <a:schemeClr val="accent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7110B156-7097-18AF-109C-9129C1D27D5C}"/>
                </a:ext>
              </a:extLst>
            </p:cNvPr>
            <p:cNvGrpSpPr/>
            <p:nvPr userDrawn="1"/>
          </p:nvGrpSpPr>
          <p:grpSpPr>
            <a:xfrm>
              <a:off x="1839686" y="815293"/>
              <a:ext cx="810985" cy="212272"/>
              <a:chOff x="1883229" y="800099"/>
              <a:chExt cx="810985" cy="212272"/>
            </a:xfrm>
          </p:grpSpPr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868629EE-2788-3490-B87C-FE2A00069885}"/>
                  </a:ext>
                </a:extLst>
              </p:cNvPr>
              <p:cNvSpPr/>
              <p:nvPr userDrawn="1"/>
            </p:nvSpPr>
            <p:spPr>
              <a:xfrm>
                <a:off x="1883229" y="800100"/>
                <a:ext cx="212271" cy="212271"/>
              </a:xfrm>
              <a:prstGeom prst="ellipse">
                <a:avLst/>
              </a:prstGeom>
              <a:solidFill>
                <a:schemeClr val="accent4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BD13927A-0814-22EA-70B1-CD822828F18E}"/>
                  </a:ext>
                </a:extLst>
              </p:cNvPr>
              <p:cNvSpPr/>
              <p:nvPr userDrawn="1"/>
            </p:nvSpPr>
            <p:spPr>
              <a:xfrm>
                <a:off x="2182586" y="800100"/>
                <a:ext cx="212271" cy="212271"/>
              </a:xfrm>
              <a:prstGeom prst="ellipse">
                <a:avLst/>
              </a:prstGeom>
              <a:solidFill>
                <a:schemeClr val="accent5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7BEDD65C-96D1-E6E2-62CE-14973E1DB1B4}"/>
                  </a:ext>
                </a:extLst>
              </p:cNvPr>
              <p:cNvSpPr/>
              <p:nvPr userDrawn="1"/>
            </p:nvSpPr>
            <p:spPr>
              <a:xfrm>
                <a:off x="2481943" y="800099"/>
                <a:ext cx="212271" cy="212271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6EA9D71-3B22-6B94-6CBE-26A4EC4B4C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1350" y="851548"/>
            <a:ext cx="10907016" cy="1491602"/>
          </a:xfrm>
        </p:spPr>
        <p:txBody>
          <a:bodyPr anchor="ctr" anchorCtr="0"/>
          <a:lstStyle>
            <a:lvl1pPr algn="l">
              <a:defRPr sz="44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3F06A0-63CE-4272-B90E-4F20296BFBE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34786" y="3338326"/>
            <a:ext cx="10763794" cy="2140453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27">
            <a:extLst>
              <a:ext uri="{FF2B5EF4-FFF2-40B4-BE49-F238E27FC236}">
                <a16:creationId xmlns:a16="http://schemas.microsoft.com/office/drawing/2014/main" id="{010480D2-9998-799F-9B6F-06FDB7AABA3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1001" y="6347724"/>
            <a:ext cx="1306286" cy="402336"/>
          </a:xfrm>
          <a:solidFill>
            <a:schemeClr val="accent1"/>
          </a:solidFill>
          <a:ln w="38100">
            <a:solidFill>
              <a:schemeClr val="tx1"/>
            </a:solidFill>
            <a:miter lim="800000"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all" baseline="0"/>
            </a:lvl1pPr>
          </a:lstStyle>
          <a:p>
            <a:pPr lvl="0"/>
            <a:r>
              <a:rPr lang="en-US" dirty="0"/>
              <a:t>Start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7428C575-959C-DBFE-5638-F2DC513B3C9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52926" y="6226628"/>
            <a:ext cx="1143773" cy="631372"/>
          </a:xfrm>
          <a:prstGeom prst="rect">
            <a:avLst/>
          </a:prstGeom>
        </p:spPr>
        <p:txBody>
          <a:bodyPr vert="horz" lIns="91440" tIns="91440" rIns="91440" bIns="45720" rtlCol="0" anchor="ctr"/>
          <a:lstStyle>
            <a:lvl1pPr algn="r"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fld id="{72B8B865-6043-45BC-B48D-1676CB43D17A}" type="datetime1">
              <a:rPr lang="en-US" smtClean="0"/>
              <a:t>2/7/2024</a:t>
            </a:fld>
            <a:endParaRPr lang="en-US" dirty="0"/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E00E56EE-3E72-DF57-4BB7-A34D4D6514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96699" y="6226628"/>
            <a:ext cx="506186" cy="631372"/>
          </a:xfrm>
          <a:prstGeom prst="rect">
            <a:avLst/>
          </a:prstGeom>
        </p:spPr>
        <p:txBody>
          <a:bodyPr vert="horz" lIns="91440" tIns="91440" rIns="91440" bIns="45720" rtlCol="0" anchor="ctr"/>
          <a:lstStyle>
            <a:lvl1pPr algn="ctr">
              <a:defRPr lang="en-US" smtClean="0">
                <a:solidFill>
                  <a:schemeClr val="tx1"/>
                </a:solidFill>
                <a:latin typeface="+mj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0424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0A0A668C-61D2-04A4-860A-1E3AEC6DBE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67050" y="-2"/>
            <a:ext cx="11724950" cy="6164631"/>
            <a:chOff x="467050" y="-2"/>
            <a:chExt cx="11724950" cy="6164631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70F30724-8F58-B4B2-1DC8-1310926929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657" r="7898" b="-1"/>
            <a:stretch/>
          </p:blipFill>
          <p:spPr>
            <a:xfrm>
              <a:off x="9646779" y="3342109"/>
              <a:ext cx="2545221" cy="2822520"/>
            </a:xfrm>
            <a:prstGeom prst="rect">
              <a:avLst/>
            </a:prstGeom>
          </p:spPr>
        </p:pic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C6DD2ED3-A6F4-FD7E-59F8-1FAE8FBBAC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r="15256"/>
            <a:stretch/>
          </p:blipFill>
          <p:spPr>
            <a:xfrm rot="16200000">
              <a:off x="1495710" y="-1028662"/>
              <a:ext cx="2029124" cy="4086444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8722D0A-E5E5-85E8-8A98-85D9705FC4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381000" y="2282879"/>
            <a:ext cx="4269018" cy="3187700"/>
            <a:chOff x="1698171" y="691024"/>
            <a:chExt cx="4269018" cy="3187700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B6302B80-DDF6-B2B7-6559-5B19EDC98763}"/>
                </a:ext>
              </a:extLst>
            </p:cNvPr>
            <p:cNvGrpSpPr/>
            <p:nvPr userDrawn="1"/>
          </p:nvGrpSpPr>
          <p:grpSpPr>
            <a:xfrm>
              <a:off x="1698171" y="691024"/>
              <a:ext cx="4269018" cy="3187700"/>
              <a:chOff x="1466850" y="380320"/>
              <a:chExt cx="4493564" cy="3355370"/>
            </a:xfrm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81CCE774-3C05-A473-EC2B-CC0477DD95B7}"/>
                  </a:ext>
                </a:extLst>
              </p:cNvPr>
              <p:cNvSpPr/>
              <p:nvPr userDrawn="1"/>
            </p:nvSpPr>
            <p:spPr>
              <a:xfrm>
                <a:off x="1466850" y="875619"/>
                <a:ext cx="4493564" cy="2860071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F2119DFF-8596-5767-9E16-1F5D2A0890B0}"/>
                  </a:ext>
                </a:extLst>
              </p:cNvPr>
              <p:cNvSpPr/>
              <p:nvPr userDrawn="1"/>
            </p:nvSpPr>
            <p:spPr>
              <a:xfrm>
                <a:off x="1466850" y="380320"/>
                <a:ext cx="4493564" cy="495300"/>
              </a:xfrm>
              <a:prstGeom prst="rect">
                <a:avLst/>
              </a:prstGeom>
              <a:solidFill>
                <a:schemeClr val="accent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66202FE4-E23F-5D9F-6685-2591771D5E07}"/>
                </a:ext>
              </a:extLst>
            </p:cNvPr>
            <p:cNvGrpSpPr/>
            <p:nvPr userDrawn="1"/>
          </p:nvGrpSpPr>
          <p:grpSpPr>
            <a:xfrm>
              <a:off x="1839686" y="815293"/>
              <a:ext cx="810985" cy="212272"/>
              <a:chOff x="1883229" y="800099"/>
              <a:chExt cx="810985" cy="212272"/>
            </a:xfrm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F1CC1965-068E-9CDB-3C77-0B37519DC63E}"/>
                  </a:ext>
                </a:extLst>
              </p:cNvPr>
              <p:cNvSpPr/>
              <p:nvPr userDrawn="1"/>
            </p:nvSpPr>
            <p:spPr>
              <a:xfrm>
                <a:off x="1883229" y="800100"/>
                <a:ext cx="212271" cy="212271"/>
              </a:xfrm>
              <a:prstGeom prst="ellipse">
                <a:avLst/>
              </a:prstGeom>
              <a:solidFill>
                <a:schemeClr val="accent4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75490BAC-795F-B586-F7A7-4DFB64162F77}"/>
                  </a:ext>
                </a:extLst>
              </p:cNvPr>
              <p:cNvSpPr/>
              <p:nvPr userDrawn="1"/>
            </p:nvSpPr>
            <p:spPr>
              <a:xfrm>
                <a:off x="2182586" y="800100"/>
                <a:ext cx="212271" cy="212271"/>
              </a:xfrm>
              <a:prstGeom prst="ellipse">
                <a:avLst/>
              </a:prstGeom>
              <a:solidFill>
                <a:schemeClr val="accent5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F93C3DAB-2ED3-29C3-4C46-70C1FE5C77D0}"/>
                  </a:ext>
                </a:extLst>
              </p:cNvPr>
              <p:cNvSpPr/>
              <p:nvPr userDrawn="1"/>
            </p:nvSpPr>
            <p:spPr>
              <a:xfrm>
                <a:off x="2481943" y="800099"/>
                <a:ext cx="212271" cy="212271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30" name="Title 1">
            <a:extLst>
              <a:ext uri="{FF2B5EF4-FFF2-40B4-BE49-F238E27FC236}">
                <a16:creationId xmlns:a16="http://schemas.microsoft.com/office/drawing/2014/main" id="{85C02728-7F58-1ED1-7B84-326CE837DE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2740513"/>
            <a:ext cx="4269017" cy="2717151"/>
          </a:xfrm>
        </p:spPr>
        <p:txBody>
          <a:bodyPr anchor="ctr" anchorCtr="0"/>
          <a:lstStyle>
            <a:lvl1pPr algn="ctr">
              <a:defRPr sz="4400"/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723D7900-A764-0B16-7BED-F9EBD836AC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934496" y="731509"/>
            <a:ext cx="6876503" cy="4739070"/>
            <a:chOff x="1698171" y="691024"/>
            <a:chExt cx="6876503" cy="4739070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C0DAD512-E415-2CBA-7F91-C6B058A5ADBD}"/>
                </a:ext>
              </a:extLst>
            </p:cNvPr>
            <p:cNvGrpSpPr/>
            <p:nvPr userDrawn="1"/>
          </p:nvGrpSpPr>
          <p:grpSpPr>
            <a:xfrm>
              <a:off x="1698171" y="691024"/>
              <a:ext cx="6876503" cy="4739070"/>
              <a:chOff x="1466850" y="380320"/>
              <a:chExt cx="7238199" cy="4988342"/>
            </a:xfrm>
          </p:grpSpPr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921D068B-EDAE-2B09-0C52-3807110CD594}"/>
                  </a:ext>
                </a:extLst>
              </p:cNvPr>
              <p:cNvSpPr/>
              <p:nvPr userDrawn="1"/>
            </p:nvSpPr>
            <p:spPr>
              <a:xfrm>
                <a:off x="1466850" y="875621"/>
                <a:ext cx="7238199" cy="4493041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6825F6B8-7F31-9F6F-6F40-4446D62B0C09}"/>
                  </a:ext>
                </a:extLst>
              </p:cNvPr>
              <p:cNvSpPr/>
              <p:nvPr userDrawn="1"/>
            </p:nvSpPr>
            <p:spPr>
              <a:xfrm>
                <a:off x="1466850" y="380320"/>
                <a:ext cx="7238199" cy="495301"/>
              </a:xfrm>
              <a:prstGeom prst="rect">
                <a:avLst/>
              </a:prstGeom>
              <a:solidFill>
                <a:schemeClr val="accent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7110B156-7097-18AF-109C-9129C1D27D5C}"/>
                </a:ext>
              </a:extLst>
            </p:cNvPr>
            <p:cNvGrpSpPr/>
            <p:nvPr userDrawn="1"/>
          </p:nvGrpSpPr>
          <p:grpSpPr>
            <a:xfrm>
              <a:off x="1839686" y="815293"/>
              <a:ext cx="810985" cy="212272"/>
              <a:chOff x="1883229" y="800099"/>
              <a:chExt cx="810985" cy="212272"/>
            </a:xfrm>
          </p:grpSpPr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868629EE-2788-3490-B87C-FE2A00069885}"/>
                  </a:ext>
                </a:extLst>
              </p:cNvPr>
              <p:cNvSpPr/>
              <p:nvPr userDrawn="1"/>
            </p:nvSpPr>
            <p:spPr>
              <a:xfrm>
                <a:off x="1883229" y="800100"/>
                <a:ext cx="212271" cy="212271"/>
              </a:xfrm>
              <a:prstGeom prst="ellipse">
                <a:avLst/>
              </a:prstGeom>
              <a:solidFill>
                <a:schemeClr val="accent4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BD13927A-0814-22EA-70B1-CD822828F18E}"/>
                  </a:ext>
                </a:extLst>
              </p:cNvPr>
              <p:cNvSpPr/>
              <p:nvPr userDrawn="1"/>
            </p:nvSpPr>
            <p:spPr>
              <a:xfrm>
                <a:off x="2182586" y="800100"/>
                <a:ext cx="212271" cy="212271"/>
              </a:xfrm>
              <a:prstGeom prst="ellipse">
                <a:avLst/>
              </a:prstGeom>
              <a:solidFill>
                <a:schemeClr val="accent5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7BEDD65C-96D1-E6E2-62CE-14973E1DB1B4}"/>
                  </a:ext>
                </a:extLst>
              </p:cNvPr>
              <p:cNvSpPr/>
              <p:nvPr userDrawn="1"/>
            </p:nvSpPr>
            <p:spPr>
              <a:xfrm>
                <a:off x="2481943" y="800099"/>
                <a:ext cx="212271" cy="212271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3F06A0-63CE-4272-B90E-4F20296BFBE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982379" y="1256300"/>
            <a:ext cx="6779978" cy="4152279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36F344B-B17A-23C1-D078-DA1AC6BBB2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6226629"/>
            <a:ext cx="12192000" cy="631371"/>
            <a:chOff x="0" y="6226629"/>
            <a:chExt cx="12192000" cy="631371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A92A6BEB-6615-FC02-C0FB-CEED43FE2DEB}"/>
                </a:ext>
              </a:extLst>
            </p:cNvPr>
            <p:cNvSpPr/>
            <p:nvPr userDrawn="1"/>
          </p:nvSpPr>
          <p:spPr>
            <a:xfrm>
              <a:off x="0" y="6226629"/>
              <a:ext cx="12192000" cy="631371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978D1604-E63C-C514-658C-0488672368B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6226629"/>
              <a:ext cx="121920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5" name="Graphic 14" descr="Full battery with solid fill">
              <a:extLst>
                <a:ext uri="{FF2B5EF4-FFF2-40B4-BE49-F238E27FC236}">
                  <a16:creationId xmlns:a16="http://schemas.microsoft.com/office/drawing/2014/main" id="{7832EC1E-023D-B97F-7CA2-21855C6D7D4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0278606" y="6405154"/>
              <a:ext cx="274320" cy="274320"/>
            </a:xfrm>
            <a:prstGeom prst="rect">
              <a:avLst/>
            </a:prstGeom>
          </p:spPr>
        </p:pic>
        <p:pic>
          <p:nvPicPr>
            <p:cNvPr id="16" name="Graphic 15" descr="Volume with solid fill">
              <a:extLst>
                <a:ext uri="{FF2B5EF4-FFF2-40B4-BE49-F238E27FC236}">
                  <a16:creationId xmlns:a16="http://schemas.microsoft.com/office/drawing/2014/main" id="{85BF49B6-EF86-4F90-F5E8-81A51199536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/>
          </p:blipFill>
          <p:spPr>
            <a:xfrm>
              <a:off x="9905543" y="6405154"/>
              <a:ext cx="274320" cy="274320"/>
            </a:xfrm>
            <a:prstGeom prst="rect">
              <a:avLst/>
            </a:prstGeom>
          </p:spPr>
        </p:pic>
        <p:pic>
          <p:nvPicPr>
            <p:cNvPr id="17" name="Graphic 16" descr="Wi-Fi with solid fill">
              <a:extLst>
                <a:ext uri="{FF2B5EF4-FFF2-40B4-BE49-F238E27FC236}">
                  <a16:creationId xmlns:a16="http://schemas.microsoft.com/office/drawing/2014/main" id="{9C0235AB-05B4-EC07-AF36-891A273ECBD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10" cstate="hq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 l="13558" t="13558" r="13558" b="13558"/>
            <a:stretch/>
          </p:blipFill>
          <p:spPr>
            <a:xfrm>
              <a:off x="9532479" y="6405154"/>
              <a:ext cx="274320" cy="274320"/>
            </a:xfrm>
            <a:prstGeom prst="rect">
              <a:avLst/>
            </a:prstGeom>
          </p:spPr>
        </p:pic>
      </p:grpSp>
      <p:sp>
        <p:nvSpPr>
          <p:cNvPr id="10" name="Text Placeholder 27">
            <a:extLst>
              <a:ext uri="{FF2B5EF4-FFF2-40B4-BE49-F238E27FC236}">
                <a16:creationId xmlns:a16="http://schemas.microsoft.com/office/drawing/2014/main" id="{E3EA0FAF-21AB-3C44-6499-87151BD0F33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1001" y="6347724"/>
            <a:ext cx="1306286" cy="402336"/>
          </a:xfrm>
          <a:solidFill>
            <a:schemeClr val="accent1"/>
          </a:solidFill>
          <a:ln w="38100">
            <a:solidFill>
              <a:schemeClr val="tx1"/>
            </a:solidFill>
            <a:miter lim="800000"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all" baseline="0"/>
            </a:lvl1pPr>
          </a:lstStyle>
          <a:p>
            <a:pPr lvl="0"/>
            <a:r>
              <a:rPr lang="en-US" dirty="0"/>
              <a:t>Start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6DF75E0D-35D2-4DDE-8314-CE1B25603BF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52926" y="6226628"/>
            <a:ext cx="1143773" cy="631372"/>
          </a:xfrm>
          <a:prstGeom prst="rect">
            <a:avLst/>
          </a:prstGeom>
        </p:spPr>
        <p:txBody>
          <a:bodyPr vert="horz" lIns="91440" tIns="91440" rIns="91440" bIns="45720" rtlCol="0" anchor="ctr"/>
          <a:lstStyle>
            <a:lvl1pPr algn="r"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fld id="{72B8B865-6043-45BC-B48D-1676CB43D17A}" type="datetime1">
              <a:rPr lang="en-US" smtClean="0"/>
              <a:t>2/7/2024</a:t>
            </a:fld>
            <a:endParaRPr lang="en-US" dirty="0"/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25C8C5FE-AA86-2D65-E2D4-6A31D836FE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96699" y="6226628"/>
            <a:ext cx="506186" cy="631372"/>
          </a:xfrm>
          <a:prstGeom prst="rect">
            <a:avLst/>
          </a:prstGeom>
        </p:spPr>
        <p:txBody>
          <a:bodyPr vert="horz" lIns="91440" tIns="91440" rIns="91440" bIns="45720" rtlCol="0" anchor="ctr"/>
          <a:lstStyle>
            <a:lvl1pPr algn="ctr">
              <a:defRPr lang="en-US" smtClean="0">
                <a:solidFill>
                  <a:schemeClr val="tx1"/>
                </a:solidFill>
                <a:latin typeface="+mj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7152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596BE6C7-28D3-1309-F3C6-C6816C41FB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" y="0"/>
            <a:ext cx="12192002" cy="6679474"/>
            <a:chOff x="-1" y="0"/>
            <a:chExt cx="12192002" cy="6679474"/>
          </a:xfrm>
        </p:grpSpPr>
        <p:pic>
          <p:nvPicPr>
            <p:cNvPr id="45" name="Graphic 44">
              <a:extLst>
                <a:ext uri="{FF2B5EF4-FFF2-40B4-BE49-F238E27FC236}">
                  <a16:creationId xmlns:a16="http://schemas.microsoft.com/office/drawing/2014/main" id="{63D65235-0C26-55FD-ADCD-8E542CB9533C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40974" t="33820"/>
            <a:stretch/>
          </p:blipFill>
          <p:spPr>
            <a:xfrm>
              <a:off x="0" y="0"/>
              <a:ext cx="6121039" cy="1879291"/>
            </a:xfrm>
            <a:prstGeom prst="rect">
              <a:avLst/>
            </a:prstGeom>
          </p:spPr>
        </p:pic>
        <p:pic>
          <p:nvPicPr>
            <p:cNvPr id="42" name="Graphic 41">
              <a:extLst>
                <a:ext uri="{FF2B5EF4-FFF2-40B4-BE49-F238E27FC236}">
                  <a16:creationId xmlns:a16="http://schemas.microsoft.com/office/drawing/2014/main" id="{BA6E39BF-F240-D22E-6AAF-A6BCAA33588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39590"/>
            <a:stretch/>
          </p:blipFill>
          <p:spPr>
            <a:xfrm>
              <a:off x="-1" y="3287657"/>
              <a:ext cx="2049009" cy="3391817"/>
            </a:xfrm>
            <a:prstGeom prst="rect">
              <a:avLst/>
            </a:prstGeom>
          </p:spPr>
        </p:pic>
        <p:pic>
          <p:nvPicPr>
            <p:cNvPr id="41" name="Graphic 40">
              <a:extLst>
                <a:ext uri="{FF2B5EF4-FFF2-40B4-BE49-F238E27FC236}">
                  <a16:creationId xmlns:a16="http://schemas.microsoft.com/office/drawing/2014/main" id="{A84A189B-ECAA-8E19-69E1-79E4CCE6523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t="488" r="38326"/>
            <a:stretch/>
          </p:blipFill>
          <p:spPr>
            <a:xfrm>
              <a:off x="10319659" y="1606335"/>
              <a:ext cx="1872342" cy="3021080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56C6AF7-C52F-0661-9756-4ACF5F53D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258786" y="691024"/>
            <a:ext cx="7674429" cy="4833477"/>
            <a:chOff x="1698171" y="691024"/>
            <a:chExt cx="7674429" cy="4833477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28E9A7E9-8102-96E8-3AFE-500CB362A1DC}"/>
                </a:ext>
              </a:extLst>
            </p:cNvPr>
            <p:cNvGrpSpPr/>
            <p:nvPr userDrawn="1"/>
          </p:nvGrpSpPr>
          <p:grpSpPr>
            <a:xfrm>
              <a:off x="1698171" y="691024"/>
              <a:ext cx="7674429" cy="4833477"/>
              <a:chOff x="1466850" y="380320"/>
              <a:chExt cx="8078096" cy="5087714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053ECDAF-8D46-3B38-8636-403A9D6E1AE5}"/>
                  </a:ext>
                </a:extLst>
              </p:cNvPr>
              <p:cNvSpPr/>
              <p:nvPr userDrawn="1"/>
            </p:nvSpPr>
            <p:spPr>
              <a:xfrm>
                <a:off x="1466850" y="875620"/>
                <a:ext cx="8078096" cy="4592414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CF9042C5-541D-EACD-1550-73F521EE58CE}"/>
                  </a:ext>
                </a:extLst>
              </p:cNvPr>
              <p:cNvSpPr/>
              <p:nvPr userDrawn="1"/>
            </p:nvSpPr>
            <p:spPr>
              <a:xfrm>
                <a:off x="1466850" y="380320"/>
                <a:ext cx="8078096" cy="495301"/>
              </a:xfrm>
              <a:prstGeom prst="rect">
                <a:avLst/>
              </a:prstGeom>
              <a:solidFill>
                <a:schemeClr val="accent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C316982B-45E5-11C7-13E9-FFB7118F3739}"/>
                </a:ext>
              </a:extLst>
            </p:cNvPr>
            <p:cNvGrpSpPr/>
            <p:nvPr userDrawn="1"/>
          </p:nvGrpSpPr>
          <p:grpSpPr>
            <a:xfrm>
              <a:off x="1839686" y="815293"/>
              <a:ext cx="810985" cy="212272"/>
              <a:chOff x="1883229" y="800099"/>
              <a:chExt cx="810985" cy="212272"/>
            </a:xfrm>
          </p:grpSpPr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BAEAE856-A4AE-737F-5F25-C2D45CCF9350}"/>
                  </a:ext>
                </a:extLst>
              </p:cNvPr>
              <p:cNvSpPr/>
              <p:nvPr userDrawn="1"/>
            </p:nvSpPr>
            <p:spPr>
              <a:xfrm>
                <a:off x="1883229" y="800100"/>
                <a:ext cx="212271" cy="212271"/>
              </a:xfrm>
              <a:prstGeom prst="ellipse">
                <a:avLst/>
              </a:prstGeom>
              <a:solidFill>
                <a:schemeClr val="accent4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1869E9B6-7A5C-6135-A347-B48DCD6D4E3A}"/>
                  </a:ext>
                </a:extLst>
              </p:cNvPr>
              <p:cNvSpPr/>
              <p:nvPr userDrawn="1"/>
            </p:nvSpPr>
            <p:spPr>
              <a:xfrm>
                <a:off x="2182586" y="800100"/>
                <a:ext cx="212271" cy="212271"/>
              </a:xfrm>
              <a:prstGeom prst="ellipse">
                <a:avLst/>
              </a:prstGeom>
              <a:solidFill>
                <a:schemeClr val="accent5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04D07301-3180-6D7F-A1D1-2011E615007D}"/>
                  </a:ext>
                </a:extLst>
              </p:cNvPr>
              <p:cNvSpPr/>
              <p:nvPr userDrawn="1"/>
            </p:nvSpPr>
            <p:spPr>
              <a:xfrm>
                <a:off x="2481943" y="800099"/>
                <a:ext cx="212271" cy="212271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789237" y="1285844"/>
            <a:ext cx="6596857" cy="3154960"/>
          </a:xfrm>
        </p:spPr>
        <p:txBody>
          <a:bodyPr bIns="0" anchor="b" anchorCtr="0">
            <a:noAutofit/>
          </a:bodyPr>
          <a:lstStyle>
            <a:lvl1pPr algn="ctr"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961947" y="4440804"/>
            <a:ext cx="4268106" cy="652923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 w="38100">
            <a:solidFill>
              <a:schemeClr val="tx1"/>
            </a:solidFill>
          </a:ln>
        </p:spPr>
        <p:txBody>
          <a:bodyPr anchor="ctr">
            <a:no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69CBAF9C-29BB-7543-E6B7-6415081C59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96508" y="1538323"/>
            <a:ext cx="1709285" cy="1621972"/>
            <a:chOff x="-1709285" y="1588747"/>
            <a:chExt cx="1709285" cy="1621972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D4BE7EF4-8A33-193C-7CD6-B357DE03F12A}"/>
                </a:ext>
              </a:extLst>
            </p:cNvPr>
            <p:cNvGrpSpPr/>
            <p:nvPr userDrawn="1"/>
          </p:nvGrpSpPr>
          <p:grpSpPr>
            <a:xfrm>
              <a:off x="-1709285" y="1588747"/>
              <a:ext cx="1709285" cy="1621972"/>
              <a:chOff x="1698171" y="691024"/>
              <a:chExt cx="1709285" cy="1621972"/>
            </a:xfrm>
          </p:grpSpPr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FF121C86-7C2F-E7D9-1DA8-7B8B0FE30F74}"/>
                  </a:ext>
                </a:extLst>
              </p:cNvPr>
              <p:cNvGrpSpPr/>
              <p:nvPr userDrawn="1"/>
            </p:nvGrpSpPr>
            <p:grpSpPr>
              <a:xfrm>
                <a:off x="1698171" y="691024"/>
                <a:ext cx="1709285" cy="1621972"/>
                <a:chOff x="1466850" y="380320"/>
                <a:chExt cx="1799191" cy="1707287"/>
              </a:xfrm>
            </p:grpSpPr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A4270D9F-A2D3-2F51-A603-2189912C4CDD}"/>
                    </a:ext>
                  </a:extLst>
                </p:cNvPr>
                <p:cNvSpPr/>
                <p:nvPr userDrawn="1"/>
              </p:nvSpPr>
              <p:spPr>
                <a:xfrm>
                  <a:off x="1466850" y="875620"/>
                  <a:ext cx="1799191" cy="1211987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A2864136-43E6-6B78-1B18-C8BC361596E2}"/>
                    </a:ext>
                  </a:extLst>
                </p:cNvPr>
                <p:cNvSpPr/>
                <p:nvPr userDrawn="1"/>
              </p:nvSpPr>
              <p:spPr>
                <a:xfrm>
                  <a:off x="1466850" y="380320"/>
                  <a:ext cx="1799191" cy="495301"/>
                </a:xfrm>
                <a:prstGeom prst="rect">
                  <a:avLst/>
                </a:prstGeom>
                <a:solidFill>
                  <a:schemeClr val="accent1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02AD556A-AB7F-CBFA-B969-8DCB7CF5E651}"/>
                  </a:ext>
                </a:extLst>
              </p:cNvPr>
              <p:cNvGrpSpPr/>
              <p:nvPr userDrawn="1"/>
            </p:nvGrpSpPr>
            <p:grpSpPr>
              <a:xfrm>
                <a:off x="1839686" y="815293"/>
                <a:ext cx="810985" cy="212272"/>
                <a:chOff x="1883229" y="800099"/>
                <a:chExt cx="810985" cy="212272"/>
              </a:xfrm>
            </p:grpSpPr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2BC6A0C4-9076-9262-D7EA-817830803884}"/>
                    </a:ext>
                  </a:extLst>
                </p:cNvPr>
                <p:cNvSpPr/>
                <p:nvPr userDrawn="1"/>
              </p:nvSpPr>
              <p:spPr>
                <a:xfrm>
                  <a:off x="1883229" y="800100"/>
                  <a:ext cx="212271" cy="212271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C3EE0CD9-6D8C-B6F5-17E6-8734CABECA2A}"/>
                    </a:ext>
                  </a:extLst>
                </p:cNvPr>
                <p:cNvSpPr/>
                <p:nvPr userDrawn="1"/>
              </p:nvSpPr>
              <p:spPr>
                <a:xfrm>
                  <a:off x="2182586" y="800100"/>
                  <a:ext cx="212271" cy="212271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62A20E61-1B14-31FE-3A80-967506D07DCD}"/>
                    </a:ext>
                  </a:extLst>
                </p:cNvPr>
                <p:cNvSpPr/>
                <p:nvPr userDrawn="1"/>
              </p:nvSpPr>
              <p:spPr>
                <a:xfrm>
                  <a:off x="2481943" y="800099"/>
                  <a:ext cx="212271" cy="212271"/>
                </a:xfrm>
                <a:prstGeom prst="ellipse">
                  <a:avLst/>
                </a:prstGeom>
                <a:solidFill>
                  <a:schemeClr val="accent6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0638CF9B-CBD5-9FC4-5F18-87C1A3EA64E7}"/>
                </a:ext>
              </a:extLst>
            </p:cNvPr>
            <p:cNvGrpSpPr/>
            <p:nvPr userDrawn="1"/>
          </p:nvGrpSpPr>
          <p:grpSpPr>
            <a:xfrm>
              <a:off x="-1224869" y="2326152"/>
              <a:ext cx="735012" cy="602525"/>
              <a:chOff x="385375" y="554518"/>
              <a:chExt cx="534772" cy="438379"/>
            </a:xfrm>
          </p:grpSpPr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4BEA584-84B0-F21C-E854-9916D6A5C98A}"/>
                  </a:ext>
                </a:extLst>
              </p:cNvPr>
              <p:cNvSpPr txBox="1"/>
              <p:nvPr userDrawn="1"/>
            </p:nvSpPr>
            <p:spPr>
              <a:xfrm>
                <a:off x="670363" y="554518"/>
                <a:ext cx="249784" cy="413233"/>
              </a:xfrm>
              <a:custGeom>
                <a:avLst/>
                <a:gdLst/>
                <a:ahLst/>
                <a:cxnLst/>
                <a:rect l="l" t="t" r="r" b="b"/>
                <a:pathLst>
                  <a:path w="249784" h="413233">
                    <a:moveTo>
                      <a:pt x="143332" y="0"/>
                    </a:moveTo>
                    <a:cubicBezTo>
                      <a:pt x="156744" y="0"/>
                      <a:pt x="168618" y="4191"/>
                      <a:pt x="178956" y="12573"/>
                    </a:cubicBezTo>
                    <a:cubicBezTo>
                      <a:pt x="189294" y="20955"/>
                      <a:pt x="194463" y="30455"/>
                      <a:pt x="194463" y="41072"/>
                    </a:cubicBezTo>
                    <a:cubicBezTo>
                      <a:pt x="194463" y="46101"/>
                      <a:pt x="191948" y="52807"/>
                      <a:pt x="186919" y="61189"/>
                    </a:cubicBezTo>
                    <a:cubicBezTo>
                      <a:pt x="181890" y="69571"/>
                      <a:pt x="176441" y="78232"/>
                      <a:pt x="170574" y="87173"/>
                    </a:cubicBezTo>
                    <a:cubicBezTo>
                      <a:pt x="164707" y="96114"/>
                      <a:pt x="159258" y="105194"/>
                      <a:pt x="154229" y="114414"/>
                    </a:cubicBezTo>
                    <a:cubicBezTo>
                      <a:pt x="149200" y="123635"/>
                      <a:pt x="146685" y="131597"/>
                      <a:pt x="146685" y="138303"/>
                    </a:cubicBezTo>
                    <a:cubicBezTo>
                      <a:pt x="146685" y="145009"/>
                      <a:pt x="151994" y="151854"/>
                      <a:pt x="162611" y="158839"/>
                    </a:cubicBezTo>
                    <a:cubicBezTo>
                      <a:pt x="173228" y="165824"/>
                      <a:pt x="185103" y="174625"/>
                      <a:pt x="198235" y="185242"/>
                    </a:cubicBezTo>
                    <a:cubicBezTo>
                      <a:pt x="211366" y="195859"/>
                      <a:pt x="223241" y="208991"/>
                      <a:pt x="233858" y="224638"/>
                    </a:cubicBezTo>
                    <a:cubicBezTo>
                      <a:pt x="244475" y="240284"/>
                      <a:pt x="249784" y="260401"/>
                      <a:pt x="249784" y="284988"/>
                    </a:cubicBezTo>
                    <a:cubicBezTo>
                      <a:pt x="249784" y="306781"/>
                      <a:pt x="246152" y="325780"/>
                      <a:pt x="238887" y="341986"/>
                    </a:cubicBezTo>
                    <a:cubicBezTo>
                      <a:pt x="231623" y="358191"/>
                      <a:pt x="222123" y="371462"/>
                      <a:pt x="210388" y="381800"/>
                    </a:cubicBezTo>
                    <a:cubicBezTo>
                      <a:pt x="198654" y="392138"/>
                      <a:pt x="185522" y="399961"/>
                      <a:pt x="170993" y="405270"/>
                    </a:cubicBezTo>
                    <a:cubicBezTo>
                      <a:pt x="156464" y="410578"/>
                      <a:pt x="141656" y="413233"/>
                      <a:pt x="126568" y="413233"/>
                    </a:cubicBezTo>
                    <a:cubicBezTo>
                      <a:pt x="88570" y="413233"/>
                      <a:pt x="57976" y="400380"/>
                      <a:pt x="34786" y="374675"/>
                    </a:cubicBezTo>
                    <a:cubicBezTo>
                      <a:pt x="11595" y="348971"/>
                      <a:pt x="0" y="312369"/>
                      <a:pt x="0" y="264871"/>
                    </a:cubicBezTo>
                    <a:cubicBezTo>
                      <a:pt x="0" y="231343"/>
                      <a:pt x="5309" y="198793"/>
                      <a:pt x="15926" y="167221"/>
                    </a:cubicBezTo>
                    <a:cubicBezTo>
                      <a:pt x="26543" y="135649"/>
                      <a:pt x="39256" y="107429"/>
                      <a:pt x="54064" y="82563"/>
                    </a:cubicBezTo>
                    <a:cubicBezTo>
                      <a:pt x="68872" y="57696"/>
                      <a:pt x="84519" y="37719"/>
                      <a:pt x="101003" y="22631"/>
                    </a:cubicBezTo>
                    <a:cubicBezTo>
                      <a:pt x="117488" y="7544"/>
                      <a:pt x="131598" y="0"/>
                      <a:pt x="143332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BD8E3C8-6A6E-A469-755D-4E9AA9403133}"/>
                  </a:ext>
                </a:extLst>
              </p:cNvPr>
              <p:cNvSpPr txBox="1"/>
              <p:nvPr userDrawn="1"/>
            </p:nvSpPr>
            <p:spPr>
              <a:xfrm>
                <a:off x="385375" y="579664"/>
                <a:ext cx="249784" cy="413233"/>
              </a:xfrm>
              <a:custGeom>
                <a:avLst/>
                <a:gdLst/>
                <a:ahLst/>
                <a:cxnLst/>
                <a:rect l="l" t="t" r="r" b="b"/>
                <a:pathLst>
                  <a:path w="249784" h="413233">
                    <a:moveTo>
                      <a:pt x="143332" y="0"/>
                    </a:moveTo>
                    <a:cubicBezTo>
                      <a:pt x="156744" y="0"/>
                      <a:pt x="168618" y="4191"/>
                      <a:pt x="178956" y="12573"/>
                    </a:cubicBezTo>
                    <a:cubicBezTo>
                      <a:pt x="189294" y="20955"/>
                      <a:pt x="194463" y="30455"/>
                      <a:pt x="194463" y="41072"/>
                    </a:cubicBezTo>
                    <a:cubicBezTo>
                      <a:pt x="194463" y="46101"/>
                      <a:pt x="191948" y="52807"/>
                      <a:pt x="186919" y="61189"/>
                    </a:cubicBezTo>
                    <a:cubicBezTo>
                      <a:pt x="181890" y="69571"/>
                      <a:pt x="176441" y="78232"/>
                      <a:pt x="170574" y="87173"/>
                    </a:cubicBezTo>
                    <a:cubicBezTo>
                      <a:pt x="164707" y="96114"/>
                      <a:pt x="159258" y="105194"/>
                      <a:pt x="154229" y="114414"/>
                    </a:cubicBezTo>
                    <a:cubicBezTo>
                      <a:pt x="149200" y="123635"/>
                      <a:pt x="146685" y="131597"/>
                      <a:pt x="146685" y="138303"/>
                    </a:cubicBezTo>
                    <a:cubicBezTo>
                      <a:pt x="146685" y="145009"/>
                      <a:pt x="151994" y="151854"/>
                      <a:pt x="162611" y="158839"/>
                    </a:cubicBezTo>
                    <a:cubicBezTo>
                      <a:pt x="173228" y="165824"/>
                      <a:pt x="185103" y="174625"/>
                      <a:pt x="198235" y="185242"/>
                    </a:cubicBezTo>
                    <a:cubicBezTo>
                      <a:pt x="211366" y="195859"/>
                      <a:pt x="223241" y="208991"/>
                      <a:pt x="233858" y="224638"/>
                    </a:cubicBezTo>
                    <a:cubicBezTo>
                      <a:pt x="244475" y="240284"/>
                      <a:pt x="249784" y="260401"/>
                      <a:pt x="249784" y="284988"/>
                    </a:cubicBezTo>
                    <a:cubicBezTo>
                      <a:pt x="249784" y="306781"/>
                      <a:pt x="246152" y="325780"/>
                      <a:pt x="238887" y="341986"/>
                    </a:cubicBezTo>
                    <a:cubicBezTo>
                      <a:pt x="231623" y="358191"/>
                      <a:pt x="222123" y="371462"/>
                      <a:pt x="210388" y="381800"/>
                    </a:cubicBezTo>
                    <a:cubicBezTo>
                      <a:pt x="198654" y="392138"/>
                      <a:pt x="185522" y="399961"/>
                      <a:pt x="170993" y="405270"/>
                    </a:cubicBezTo>
                    <a:cubicBezTo>
                      <a:pt x="156464" y="410578"/>
                      <a:pt x="141656" y="413233"/>
                      <a:pt x="126568" y="413233"/>
                    </a:cubicBezTo>
                    <a:cubicBezTo>
                      <a:pt x="88570" y="413233"/>
                      <a:pt x="57976" y="400380"/>
                      <a:pt x="34786" y="374675"/>
                    </a:cubicBezTo>
                    <a:cubicBezTo>
                      <a:pt x="11595" y="348971"/>
                      <a:pt x="0" y="312369"/>
                      <a:pt x="0" y="264871"/>
                    </a:cubicBezTo>
                    <a:cubicBezTo>
                      <a:pt x="0" y="231343"/>
                      <a:pt x="5309" y="198793"/>
                      <a:pt x="15926" y="167221"/>
                    </a:cubicBezTo>
                    <a:cubicBezTo>
                      <a:pt x="26543" y="135649"/>
                      <a:pt x="39256" y="107429"/>
                      <a:pt x="54064" y="82563"/>
                    </a:cubicBezTo>
                    <a:cubicBezTo>
                      <a:pt x="68872" y="57696"/>
                      <a:pt x="84519" y="37719"/>
                      <a:pt x="101003" y="22631"/>
                    </a:cubicBezTo>
                    <a:cubicBezTo>
                      <a:pt x="117488" y="7544"/>
                      <a:pt x="131598" y="0"/>
                      <a:pt x="143332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dirty="0"/>
              </a:p>
            </p:txBody>
          </p:sp>
        </p:grp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F5E0836C-BDBA-FA73-00E4-B173FB1409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402763" y="3415764"/>
            <a:ext cx="1709285" cy="1621972"/>
            <a:chOff x="-1709285" y="1588747"/>
            <a:chExt cx="1709285" cy="1621972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8FB367FD-6ECC-41BC-9360-B587DBB91EEF}"/>
                </a:ext>
              </a:extLst>
            </p:cNvPr>
            <p:cNvGrpSpPr/>
            <p:nvPr userDrawn="1"/>
          </p:nvGrpSpPr>
          <p:grpSpPr>
            <a:xfrm>
              <a:off x="-1709285" y="1588747"/>
              <a:ext cx="1709285" cy="1621972"/>
              <a:chOff x="1698171" y="691024"/>
              <a:chExt cx="1709285" cy="1621972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180413F6-8C2A-38B2-1F45-9CB25F1999F9}"/>
                  </a:ext>
                </a:extLst>
              </p:cNvPr>
              <p:cNvGrpSpPr/>
              <p:nvPr userDrawn="1"/>
            </p:nvGrpSpPr>
            <p:grpSpPr>
              <a:xfrm>
                <a:off x="1698171" y="691024"/>
                <a:ext cx="1709285" cy="1621972"/>
                <a:chOff x="1466850" y="380320"/>
                <a:chExt cx="1799191" cy="1707287"/>
              </a:xfrm>
            </p:grpSpPr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00A215D2-F3EB-AB62-130B-8BE4CD0C6FCB}"/>
                    </a:ext>
                  </a:extLst>
                </p:cNvPr>
                <p:cNvSpPr/>
                <p:nvPr userDrawn="1"/>
              </p:nvSpPr>
              <p:spPr>
                <a:xfrm>
                  <a:off x="1466850" y="875620"/>
                  <a:ext cx="1799191" cy="1211987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0" name="Rectangle 49">
                  <a:extLst>
                    <a:ext uri="{FF2B5EF4-FFF2-40B4-BE49-F238E27FC236}">
                      <a16:creationId xmlns:a16="http://schemas.microsoft.com/office/drawing/2014/main" id="{514EED55-F3BF-5DC4-21AD-25D3CA83B313}"/>
                    </a:ext>
                  </a:extLst>
                </p:cNvPr>
                <p:cNvSpPr/>
                <p:nvPr userDrawn="1"/>
              </p:nvSpPr>
              <p:spPr>
                <a:xfrm>
                  <a:off x="1466850" y="380320"/>
                  <a:ext cx="1799191" cy="495301"/>
                </a:xfrm>
                <a:prstGeom prst="rect">
                  <a:avLst/>
                </a:prstGeom>
                <a:solidFill>
                  <a:schemeClr val="accent1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335A1FCD-9609-ADA4-E3DB-06A601AF0D88}"/>
                  </a:ext>
                </a:extLst>
              </p:cNvPr>
              <p:cNvGrpSpPr/>
              <p:nvPr userDrawn="1"/>
            </p:nvGrpSpPr>
            <p:grpSpPr>
              <a:xfrm>
                <a:off x="1839686" y="815293"/>
                <a:ext cx="810985" cy="212272"/>
                <a:chOff x="1883229" y="800099"/>
                <a:chExt cx="810985" cy="212272"/>
              </a:xfrm>
            </p:grpSpPr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E87B05CA-44A7-0AB2-84BE-3CD14BB82569}"/>
                    </a:ext>
                  </a:extLst>
                </p:cNvPr>
                <p:cNvSpPr/>
                <p:nvPr userDrawn="1"/>
              </p:nvSpPr>
              <p:spPr>
                <a:xfrm>
                  <a:off x="1883229" y="800100"/>
                  <a:ext cx="212271" cy="212271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16FA06F6-BC02-70B8-C063-0B2C0E4D4DC7}"/>
                    </a:ext>
                  </a:extLst>
                </p:cNvPr>
                <p:cNvSpPr/>
                <p:nvPr userDrawn="1"/>
              </p:nvSpPr>
              <p:spPr>
                <a:xfrm>
                  <a:off x="2182586" y="800100"/>
                  <a:ext cx="212271" cy="212271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84C934C1-5E29-42D9-A8D2-99D6D5BC298D}"/>
                    </a:ext>
                  </a:extLst>
                </p:cNvPr>
                <p:cNvSpPr/>
                <p:nvPr userDrawn="1"/>
              </p:nvSpPr>
              <p:spPr>
                <a:xfrm>
                  <a:off x="2481943" y="800099"/>
                  <a:ext cx="212271" cy="212271"/>
                </a:xfrm>
                <a:prstGeom prst="ellipse">
                  <a:avLst/>
                </a:prstGeom>
                <a:solidFill>
                  <a:schemeClr val="accent6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57DA6EE8-929C-B459-F235-ECC67D443D5C}"/>
                </a:ext>
              </a:extLst>
            </p:cNvPr>
            <p:cNvGrpSpPr/>
            <p:nvPr userDrawn="1"/>
          </p:nvGrpSpPr>
          <p:grpSpPr>
            <a:xfrm>
              <a:off x="-1224869" y="2326152"/>
              <a:ext cx="735012" cy="602525"/>
              <a:chOff x="385375" y="554518"/>
              <a:chExt cx="534772" cy="438379"/>
            </a:xfrm>
          </p:grpSpPr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1CB9CBA-0712-AD3D-63E3-6CA7A28EBF40}"/>
                  </a:ext>
                </a:extLst>
              </p:cNvPr>
              <p:cNvSpPr txBox="1"/>
              <p:nvPr userDrawn="1"/>
            </p:nvSpPr>
            <p:spPr>
              <a:xfrm rot="10800000">
                <a:off x="670363" y="554518"/>
                <a:ext cx="249784" cy="413233"/>
              </a:xfrm>
              <a:custGeom>
                <a:avLst/>
                <a:gdLst/>
                <a:ahLst/>
                <a:cxnLst/>
                <a:rect l="l" t="t" r="r" b="b"/>
                <a:pathLst>
                  <a:path w="249784" h="413233">
                    <a:moveTo>
                      <a:pt x="143332" y="0"/>
                    </a:moveTo>
                    <a:cubicBezTo>
                      <a:pt x="156744" y="0"/>
                      <a:pt x="168618" y="4191"/>
                      <a:pt x="178956" y="12573"/>
                    </a:cubicBezTo>
                    <a:cubicBezTo>
                      <a:pt x="189294" y="20955"/>
                      <a:pt x="194463" y="30455"/>
                      <a:pt x="194463" y="41072"/>
                    </a:cubicBezTo>
                    <a:cubicBezTo>
                      <a:pt x="194463" y="46101"/>
                      <a:pt x="191948" y="52807"/>
                      <a:pt x="186919" y="61189"/>
                    </a:cubicBezTo>
                    <a:cubicBezTo>
                      <a:pt x="181890" y="69571"/>
                      <a:pt x="176441" y="78232"/>
                      <a:pt x="170574" y="87173"/>
                    </a:cubicBezTo>
                    <a:cubicBezTo>
                      <a:pt x="164707" y="96114"/>
                      <a:pt x="159258" y="105194"/>
                      <a:pt x="154229" y="114414"/>
                    </a:cubicBezTo>
                    <a:cubicBezTo>
                      <a:pt x="149200" y="123635"/>
                      <a:pt x="146685" y="131597"/>
                      <a:pt x="146685" y="138303"/>
                    </a:cubicBezTo>
                    <a:cubicBezTo>
                      <a:pt x="146685" y="145009"/>
                      <a:pt x="151994" y="151854"/>
                      <a:pt x="162611" y="158839"/>
                    </a:cubicBezTo>
                    <a:cubicBezTo>
                      <a:pt x="173228" y="165824"/>
                      <a:pt x="185103" y="174625"/>
                      <a:pt x="198235" y="185242"/>
                    </a:cubicBezTo>
                    <a:cubicBezTo>
                      <a:pt x="211366" y="195859"/>
                      <a:pt x="223241" y="208991"/>
                      <a:pt x="233858" y="224638"/>
                    </a:cubicBezTo>
                    <a:cubicBezTo>
                      <a:pt x="244475" y="240284"/>
                      <a:pt x="249784" y="260401"/>
                      <a:pt x="249784" y="284988"/>
                    </a:cubicBezTo>
                    <a:cubicBezTo>
                      <a:pt x="249784" y="306781"/>
                      <a:pt x="246152" y="325780"/>
                      <a:pt x="238887" y="341986"/>
                    </a:cubicBezTo>
                    <a:cubicBezTo>
                      <a:pt x="231623" y="358191"/>
                      <a:pt x="222123" y="371462"/>
                      <a:pt x="210388" y="381800"/>
                    </a:cubicBezTo>
                    <a:cubicBezTo>
                      <a:pt x="198654" y="392138"/>
                      <a:pt x="185522" y="399961"/>
                      <a:pt x="170993" y="405270"/>
                    </a:cubicBezTo>
                    <a:cubicBezTo>
                      <a:pt x="156464" y="410578"/>
                      <a:pt x="141656" y="413233"/>
                      <a:pt x="126568" y="413233"/>
                    </a:cubicBezTo>
                    <a:cubicBezTo>
                      <a:pt x="88570" y="413233"/>
                      <a:pt x="57976" y="400380"/>
                      <a:pt x="34786" y="374675"/>
                    </a:cubicBezTo>
                    <a:cubicBezTo>
                      <a:pt x="11595" y="348971"/>
                      <a:pt x="0" y="312369"/>
                      <a:pt x="0" y="264871"/>
                    </a:cubicBezTo>
                    <a:cubicBezTo>
                      <a:pt x="0" y="231343"/>
                      <a:pt x="5309" y="198793"/>
                      <a:pt x="15926" y="167221"/>
                    </a:cubicBezTo>
                    <a:cubicBezTo>
                      <a:pt x="26543" y="135649"/>
                      <a:pt x="39256" y="107429"/>
                      <a:pt x="54064" y="82563"/>
                    </a:cubicBezTo>
                    <a:cubicBezTo>
                      <a:pt x="68872" y="57696"/>
                      <a:pt x="84519" y="37719"/>
                      <a:pt x="101003" y="22631"/>
                    </a:cubicBezTo>
                    <a:cubicBezTo>
                      <a:pt x="117488" y="7544"/>
                      <a:pt x="131598" y="0"/>
                      <a:pt x="143332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742B487-3B9A-0593-0EFF-C4A5C542A9E1}"/>
                  </a:ext>
                </a:extLst>
              </p:cNvPr>
              <p:cNvSpPr txBox="1"/>
              <p:nvPr userDrawn="1"/>
            </p:nvSpPr>
            <p:spPr>
              <a:xfrm rot="10800000">
                <a:off x="385375" y="579664"/>
                <a:ext cx="249784" cy="413233"/>
              </a:xfrm>
              <a:custGeom>
                <a:avLst/>
                <a:gdLst/>
                <a:ahLst/>
                <a:cxnLst/>
                <a:rect l="l" t="t" r="r" b="b"/>
                <a:pathLst>
                  <a:path w="249784" h="413233">
                    <a:moveTo>
                      <a:pt x="143332" y="0"/>
                    </a:moveTo>
                    <a:cubicBezTo>
                      <a:pt x="156744" y="0"/>
                      <a:pt x="168618" y="4191"/>
                      <a:pt x="178956" y="12573"/>
                    </a:cubicBezTo>
                    <a:cubicBezTo>
                      <a:pt x="189294" y="20955"/>
                      <a:pt x="194463" y="30455"/>
                      <a:pt x="194463" y="41072"/>
                    </a:cubicBezTo>
                    <a:cubicBezTo>
                      <a:pt x="194463" y="46101"/>
                      <a:pt x="191948" y="52807"/>
                      <a:pt x="186919" y="61189"/>
                    </a:cubicBezTo>
                    <a:cubicBezTo>
                      <a:pt x="181890" y="69571"/>
                      <a:pt x="176441" y="78232"/>
                      <a:pt x="170574" y="87173"/>
                    </a:cubicBezTo>
                    <a:cubicBezTo>
                      <a:pt x="164707" y="96114"/>
                      <a:pt x="159258" y="105194"/>
                      <a:pt x="154229" y="114414"/>
                    </a:cubicBezTo>
                    <a:cubicBezTo>
                      <a:pt x="149200" y="123635"/>
                      <a:pt x="146685" y="131597"/>
                      <a:pt x="146685" y="138303"/>
                    </a:cubicBezTo>
                    <a:cubicBezTo>
                      <a:pt x="146685" y="145009"/>
                      <a:pt x="151994" y="151854"/>
                      <a:pt x="162611" y="158839"/>
                    </a:cubicBezTo>
                    <a:cubicBezTo>
                      <a:pt x="173228" y="165824"/>
                      <a:pt x="185103" y="174625"/>
                      <a:pt x="198235" y="185242"/>
                    </a:cubicBezTo>
                    <a:cubicBezTo>
                      <a:pt x="211366" y="195859"/>
                      <a:pt x="223241" y="208991"/>
                      <a:pt x="233858" y="224638"/>
                    </a:cubicBezTo>
                    <a:cubicBezTo>
                      <a:pt x="244475" y="240284"/>
                      <a:pt x="249784" y="260401"/>
                      <a:pt x="249784" y="284988"/>
                    </a:cubicBezTo>
                    <a:cubicBezTo>
                      <a:pt x="249784" y="306781"/>
                      <a:pt x="246152" y="325780"/>
                      <a:pt x="238887" y="341986"/>
                    </a:cubicBezTo>
                    <a:cubicBezTo>
                      <a:pt x="231623" y="358191"/>
                      <a:pt x="222123" y="371462"/>
                      <a:pt x="210388" y="381800"/>
                    </a:cubicBezTo>
                    <a:cubicBezTo>
                      <a:pt x="198654" y="392138"/>
                      <a:pt x="185522" y="399961"/>
                      <a:pt x="170993" y="405270"/>
                    </a:cubicBezTo>
                    <a:cubicBezTo>
                      <a:pt x="156464" y="410578"/>
                      <a:pt x="141656" y="413233"/>
                      <a:pt x="126568" y="413233"/>
                    </a:cubicBezTo>
                    <a:cubicBezTo>
                      <a:pt x="88570" y="413233"/>
                      <a:pt x="57976" y="400380"/>
                      <a:pt x="34786" y="374675"/>
                    </a:cubicBezTo>
                    <a:cubicBezTo>
                      <a:pt x="11595" y="348971"/>
                      <a:pt x="0" y="312369"/>
                      <a:pt x="0" y="264871"/>
                    </a:cubicBezTo>
                    <a:cubicBezTo>
                      <a:pt x="0" y="231343"/>
                      <a:pt x="5309" y="198793"/>
                      <a:pt x="15926" y="167221"/>
                    </a:cubicBezTo>
                    <a:cubicBezTo>
                      <a:pt x="26543" y="135649"/>
                      <a:pt x="39256" y="107429"/>
                      <a:pt x="54064" y="82563"/>
                    </a:cubicBezTo>
                    <a:cubicBezTo>
                      <a:pt x="68872" y="57696"/>
                      <a:pt x="84519" y="37719"/>
                      <a:pt x="101003" y="22631"/>
                    </a:cubicBezTo>
                    <a:cubicBezTo>
                      <a:pt x="117488" y="7544"/>
                      <a:pt x="131598" y="0"/>
                      <a:pt x="143332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dirty="0"/>
              </a:p>
            </p:txBody>
          </p:sp>
        </p:grp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7CCA35F-CAF0-9536-1831-7D7261317B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6226629"/>
            <a:ext cx="12192000" cy="631371"/>
            <a:chOff x="0" y="6226629"/>
            <a:chExt cx="12192000" cy="631371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5468ED2E-3ACB-961C-5143-8A186C5A3D7F}"/>
                </a:ext>
              </a:extLst>
            </p:cNvPr>
            <p:cNvSpPr/>
            <p:nvPr userDrawn="1"/>
          </p:nvSpPr>
          <p:spPr>
            <a:xfrm>
              <a:off x="0" y="6226629"/>
              <a:ext cx="12192000" cy="631371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9A7DACCA-05DE-6C8F-B3A6-FA62B874FB9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6226629"/>
              <a:ext cx="121920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4" name="Graphic 53" descr="Full battery with solid fill">
              <a:extLst>
                <a:ext uri="{FF2B5EF4-FFF2-40B4-BE49-F238E27FC236}">
                  <a16:creationId xmlns:a16="http://schemas.microsoft.com/office/drawing/2014/main" id="{30AD8D4F-AE9C-EEF2-47E6-E6ED35B6771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278606" y="6405154"/>
              <a:ext cx="274320" cy="274320"/>
            </a:xfrm>
            <a:prstGeom prst="rect">
              <a:avLst/>
            </a:prstGeom>
          </p:spPr>
        </p:pic>
        <p:pic>
          <p:nvPicPr>
            <p:cNvPr id="55" name="Graphic 54" descr="Volume with solid fill">
              <a:extLst>
                <a:ext uri="{FF2B5EF4-FFF2-40B4-BE49-F238E27FC236}">
                  <a16:creationId xmlns:a16="http://schemas.microsoft.com/office/drawing/2014/main" id="{CAA8B5FC-DEBC-1C09-A0AF-474824B176F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/>
          </p:blipFill>
          <p:spPr>
            <a:xfrm>
              <a:off x="9905543" y="6405154"/>
              <a:ext cx="274320" cy="274320"/>
            </a:xfrm>
            <a:prstGeom prst="rect">
              <a:avLst/>
            </a:prstGeom>
          </p:spPr>
        </p:pic>
        <p:pic>
          <p:nvPicPr>
            <p:cNvPr id="56" name="Graphic 55" descr="Wi-Fi with solid fill">
              <a:extLst>
                <a:ext uri="{FF2B5EF4-FFF2-40B4-BE49-F238E27FC236}">
                  <a16:creationId xmlns:a16="http://schemas.microsoft.com/office/drawing/2014/main" id="{B7A9F117-6710-3354-2D3E-B454450F0EC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12" cstate="hq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 l="13558" t="13558" r="13558" b="13558"/>
            <a:stretch/>
          </p:blipFill>
          <p:spPr>
            <a:xfrm>
              <a:off x="9532479" y="6405154"/>
              <a:ext cx="274320" cy="274320"/>
            </a:xfrm>
            <a:prstGeom prst="rect">
              <a:avLst/>
            </a:prstGeom>
          </p:spPr>
        </p:pic>
      </p:grpSp>
      <p:sp>
        <p:nvSpPr>
          <p:cNvPr id="13" name="Text Placeholder 27">
            <a:extLst>
              <a:ext uri="{FF2B5EF4-FFF2-40B4-BE49-F238E27FC236}">
                <a16:creationId xmlns:a16="http://schemas.microsoft.com/office/drawing/2014/main" id="{94B56E73-8103-0678-79AC-2BBE183921A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1001" y="6347724"/>
            <a:ext cx="1306286" cy="402336"/>
          </a:xfrm>
          <a:solidFill>
            <a:schemeClr val="accent1"/>
          </a:solidFill>
          <a:ln w="38100">
            <a:solidFill>
              <a:schemeClr val="tx1"/>
            </a:solidFill>
            <a:miter lim="800000"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all" baseline="0"/>
            </a:lvl1pPr>
          </a:lstStyle>
          <a:p>
            <a:pPr lvl="0"/>
            <a:r>
              <a:rPr lang="en-US" dirty="0"/>
              <a:t>Start</a:t>
            </a:r>
          </a:p>
        </p:txBody>
      </p:sp>
      <p:sp>
        <p:nvSpPr>
          <p:cNvPr id="53" name="Date Placeholder 3">
            <a:extLst>
              <a:ext uri="{FF2B5EF4-FFF2-40B4-BE49-F238E27FC236}">
                <a16:creationId xmlns:a16="http://schemas.microsoft.com/office/drawing/2014/main" id="{06BBB71D-05C1-5D4E-57AA-9B9CB1E6451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52926" y="6226628"/>
            <a:ext cx="1143773" cy="631372"/>
          </a:xfrm>
          <a:prstGeom prst="rect">
            <a:avLst/>
          </a:prstGeom>
        </p:spPr>
        <p:txBody>
          <a:bodyPr vert="horz" lIns="91440" tIns="91440" rIns="91440" bIns="45720" rtlCol="0" anchor="ctr"/>
          <a:lstStyle>
            <a:lvl1pPr algn="r"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fld id="{72B8B865-6043-45BC-B48D-1676CB43D17A}" type="datetime1">
              <a:rPr lang="en-US" smtClean="0"/>
              <a:t>2/7/2024</a:t>
            </a:fld>
            <a:endParaRPr lang="en-US" dirty="0"/>
          </a:p>
        </p:txBody>
      </p:sp>
      <p:sp>
        <p:nvSpPr>
          <p:cNvPr id="57" name="Slide Number Placeholder 5">
            <a:extLst>
              <a:ext uri="{FF2B5EF4-FFF2-40B4-BE49-F238E27FC236}">
                <a16:creationId xmlns:a16="http://schemas.microsoft.com/office/drawing/2014/main" id="{CF042317-61C6-2C4A-73B4-ACFCC8F33B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96699" y="6226628"/>
            <a:ext cx="506186" cy="631372"/>
          </a:xfrm>
          <a:prstGeom prst="rect">
            <a:avLst/>
          </a:prstGeom>
        </p:spPr>
        <p:txBody>
          <a:bodyPr vert="horz" lIns="91440" tIns="91440" rIns="91440" bIns="45720" rtlCol="0" anchor="ctr"/>
          <a:lstStyle>
            <a:lvl1pPr algn="ctr">
              <a:defRPr lang="en-US" smtClean="0">
                <a:solidFill>
                  <a:schemeClr val="tx1"/>
                </a:solidFill>
                <a:latin typeface="+mj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1652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8AE5689F-30D7-7AB0-256B-189E4D848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36550" y="327025"/>
            <a:ext cx="11518900" cy="5561466"/>
          </a:xfrm>
          <a:prstGeom prst="roundRect">
            <a:avLst>
              <a:gd name="adj" fmla="val 1928"/>
            </a:avLst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67543D7-5153-C4AE-771D-D6DEF2A643A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1350" y="315449"/>
            <a:ext cx="10907016" cy="1701774"/>
          </a:xfrm>
        </p:spPr>
        <p:txBody>
          <a:bodyPr anchor="ctr" anchorCtr="0"/>
          <a:lstStyle>
            <a:lvl1pPr algn="l">
              <a:defRPr sz="4400"/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8AD43BE-A7FF-F031-D697-99E89A6853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63641" y="2017224"/>
            <a:ext cx="2340875" cy="2348312"/>
            <a:chOff x="1698171" y="691024"/>
            <a:chExt cx="3550424" cy="3561704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A94A3168-DB96-3200-7CA6-CEB0099F4574}"/>
                </a:ext>
              </a:extLst>
            </p:cNvPr>
            <p:cNvGrpSpPr/>
            <p:nvPr userDrawn="1"/>
          </p:nvGrpSpPr>
          <p:grpSpPr>
            <a:xfrm>
              <a:off x="1698171" y="691024"/>
              <a:ext cx="3550424" cy="3561704"/>
              <a:chOff x="1466850" y="380320"/>
              <a:chExt cx="3737172" cy="3749047"/>
            </a:xfrm>
          </p:grpSpPr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D6D99B31-6C0F-B7D6-9779-0D1D6D61D7DE}"/>
                  </a:ext>
                </a:extLst>
              </p:cNvPr>
              <p:cNvSpPr/>
              <p:nvPr userDrawn="1"/>
            </p:nvSpPr>
            <p:spPr>
              <a:xfrm>
                <a:off x="1466850" y="875621"/>
                <a:ext cx="3737172" cy="3253746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BF770EF3-B956-4825-CDE1-631493912C3E}"/>
                  </a:ext>
                </a:extLst>
              </p:cNvPr>
              <p:cNvSpPr/>
              <p:nvPr userDrawn="1"/>
            </p:nvSpPr>
            <p:spPr>
              <a:xfrm>
                <a:off x="1466850" y="380320"/>
                <a:ext cx="3737172" cy="495301"/>
              </a:xfrm>
              <a:prstGeom prst="rect">
                <a:avLst/>
              </a:prstGeom>
              <a:solidFill>
                <a:schemeClr val="accent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70C579FF-4ABC-B088-9948-C4E671738FD6}"/>
                </a:ext>
              </a:extLst>
            </p:cNvPr>
            <p:cNvGrpSpPr/>
            <p:nvPr userDrawn="1"/>
          </p:nvGrpSpPr>
          <p:grpSpPr>
            <a:xfrm>
              <a:off x="1839686" y="815293"/>
              <a:ext cx="810985" cy="212272"/>
              <a:chOff x="1883229" y="800099"/>
              <a:chExt cx="810985" cy="212272"/>
            </a:xfrm>
          </p:grpSpPr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42662865-B323-CDF7-5D0C-2535666ADF38}"/>
                  </a:ext>
                </a:extLst>
              </p:cNvPr>
              <p:cNvSpPr/>
              <p:nvPr userDrawn="1"/>
            </p:nvSpPr>
            <p:spPr>
              <a:xfrm>
                <a:off x="1883229" y="800100"/>
                <a:ext cx="212271" cy="212271"/>
              </a:xfrm>
              <a:prstGeom prst="ellipse">
                <a:avLst/>
              </a:prstGeom>
              <a:solidFill>
                <a:schemeClr val="accent4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904D5CDF-8F8E-711E-32A3-7353DEB8A030}"/>
                  </a:ext>
                </a:extLst>
              </p:cNvPr>
              <p:cNvSpPr/>
              <p:nvPr userDrawn="1"/>
            </p:nvSpPr>
            <p:spPr>
              <a:xfrm>
                <a:off x="2182586" y="800100"/>
                <a:ext cx="212271" cy="212271"/>
              </a:xfrm>
              <a:prstGeom prst="ellipse">
                <a:avLst/>
              </a:prstGeom>
              <a:solidFill>
                <a:schemeClr val="accent5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2CACC51D-18F2-3B00-7770-61359797E372}"/>
                  </a:ext>
                </a:extLst>
              </p:cNvPr>
              <p:cNvSpPr/>
              <p:nvPr userDrawn="1"/>
            </p:nvSpPr>
            <p:spPr>
              <a:xfrm>
                <a:off x="2481943" y="800099"/>
                <a:ext cx="212271" cy="212271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1000A5F8-CF76-B500-E9DE-E8F21494567D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782859" y="2346444"/>
            <a:ext cx="2302606" cy="2004699"/>
          </a:xfrm>
        </p:spPr>
        <p:txBody>
          <a:bodyPr/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 Placeholder 28">
            <a:extLst>
              <a:ext uri="{FF2B5EF4-FFF2-40B4-BE49-F238E27FC236}">
                <a16:creationId xmlns:a16="http://schemas.microsoft.com/office/drawing/2014/main" id="{CC3A7E03-4F06-4380-90A1-845651EEA3C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0428" y="4703674"/>
            <a:ext cx="2373772" cy="347662"/>
          </a:xfrm>
        </p:spPr>
        <p:txBody>
          <a:bodyPr lIns="0" tIns="0" rIns="0" bIns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 spc="2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Text Placeholder 28">
            <a:extLst>
              <a:ext uri="{FF2B5EF4-FFF2-40B4-BE49-F238E27FC236}">
                <a16:creationId xmlns:a16="http://schemas.microsoft.com/office/drawing/2014/main" id="{31AF5791-727B-438A-A7EF-5D132167C89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50427" y="5071327"/>
            <a:ext cx="2373772" cy="347662"/>
          </a:xfrm>
        </p:spPr>
        <p:txBody>
          <a:bodyPr lIns="0" tIns="0" rIns="0" bIns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spc="2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8401CF17-685F-7985-17FB-D49634408D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3538256" y="2017224"/>
            <a:ext cx="2340875" cy="2348312"/>
            <a:chOff x="1698171" y="691024"/>
            <a:chExt cx="3550424" cy="3561704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B5C48107-A5F7-BE6A-5CF8-0A7F99D336CF}"/>
                </a:ext>
              </a:extLst>
            </p:cNvPr>
            <p:cNvGrpSpPr/>
            <p:nvPr userDrawn="1"/>
          </p:nvGrpSpPr>
          <p:grpSpPr>
            <a:xfrm>
              <a:off x="1698171" y="691024"/>
              <a:ext cx="3550424" cy="3561704"/>
              <a:chOff x="1466850" y="380320"/>
              <a:chExt cx="3737172" cy="3749047"/>
            </a:xfrm>
          </p:grpSpPr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1C028FDE-1FE2-F93F-0D35-4821A70FF086}"/>
                  </a:ext>
                </a:extLst>
              </p:cNvPr>
              <p:cNvSpPr/>
              <p:nvPr userDrawn="1"/>
            </p:nvSpPr>
            <p:spPr>
              <a:xfrm>
                <a:off x="1466850" y="875621"/>
                <a:ext cx="3737172" cy="3253746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0C10C0D3-18D3-BDF1-D444-7E8C4994A856}"/>
                  </a:ext>
                </a:extLst>
              </p:cNvPr>
              <p:cNvSpPr/>
              <p:nvPr userDrawn="1"/>
            </p:nvSpPr>
            <p:spPr>
              <a:xfrm>
                <a:off x="1466850" y="380320"/>
                <a:ext cx="3737172" cy="495301"/>
              </a:xfrm>
              <a:prstGeom prst="rect">
                <a:avLst/>
              </a:prstGeom>
              <a:solidFill>
                <a:schemeClr val="accent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C7D548D8-B69F-7B91-8EA7-81D160EDF4CF}"/>
                </a:ext>
              </a:extLst>
            </p:cNvPr>
            <p:cNvGrpSpPr/>
            <p:nvPr userDrawn="1"/>
          </p:nvGrpSpPr>
          <p:grpSpPr>
            <a:xfrm>
              <a:off x="1839686" y="815293"/>
              <a:ext cx="810985" cy="212272"/>
              <a:chOff x="1883229" y="800099"/>
              <a:chExt cx="810985" cy="212272"/>
            </a:xfrm>
          </p:grpSpPr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CA70B24B-E612-7EBB-1E11-C4870E844C32}"/>
                  </a:ext>
                </a:extLst>
              </p:cNvPr>
              <p:cNvSpPr/>
              <p:nvPr userDrawn="1"/>
            </p:nvSpPr>
            <p:spPr>
              <a:xfrm>
                <a:off x="1883229" y="800100"/>
                <a:ext cx="212271" cy="212271"/>
              </a:xfrm>
              <a:prstGeom prst="ellipse">
                <a:avLst/>
              </a:prstGeom>
              <a:solidFill>
                <a:schemeClr val="accent4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A1314CAB-6EE9-5369-FA5A-75631B6F574D}"/>
                  </a:ext>
                </a:extLst>
              </p:cNvPr>
              <p:cNvSpPr/>
              <p:nvPr userDrawn="1"/>
            </p:nvSpPr>
            <p:spPr>
              <a:xfrm>
                <a:off x="2182586" y="800100"/>
                <a:ext cx="212271" cy="212271"/>
              </a:xfrm>
              <a:prstGeom prst="ellipse">
                <a:avLst/>
              </a:prstGeom>
              <a:solidFill>
                <a:schemeClr val="accent5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E6CCAF4E-C7CC-F378-B373-B0F61C2D1DD6}"/>
                  </a:ext>
                </a:extLst>
              </p:cNvPr>
              <p:cNvSpPr/>
              <p:nvPr userDrawn="1"/>
            </p:nvSpPr>
            <p:spPr>
              <a:xfrm>
                <a:off x="2481943" y="800099"/>
                <a:ext cx="212271" cy="212271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25" name="Picture Placeholder 20">
            <a:extLst>
              <a:ext uri="{FF2B5EF4-FFF2-40B4-BE49-F238E27FC236}">
                <a16:creationId xmlns:a16="http://schemas.microsoft.com/office/drawing/2014/main" id="{5CC1BDD7-E5B0-B922-F094-50916A4DC60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3557305" y="2350254"/>
            <a:ext cx="2302606" cy="2004699"/>
          </a:xfrm>
        </p:spPr>
        <p:txBody>
          <a:bodyPr/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Text Placeholder 28">
            <a:extLst>
              <a:ext uri="{FF2B5EF4-FFF2-40B4-BE49-F238E27FC236}">
                <a16:creationId xmlns:a16="http://schemas.microsoft.com/office/drawing/2014/main" id="{A1A33FCF-D2EB-478E-8679-428657895F7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492233" y="4703674"/>
            <a:ext cx="2386898" cy="347662"/>
          </a:xfrm>
        </p:spPr>
        <p:txBody>
          <a:bodyPr lIns="0" tIns="0" rIns="0" bIns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 spc="2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3" name="Text Placeholder 28">
            <a:extLst>
              <a:ext uri="{FF2B5EF4-FFF2-40B4-BE49-F238E27FC236}">
                <a16:creationId xmlns:a16="http://schemas.microsoft.com/office/drawing/2014/main" id="{55274EF8-F641-41B2-89C1-FD94AFA4868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492232" y="5071327"/>
            <a:ext cx="2386898" cy="347662"/>
          </a:xfrm>
        </p:spPr>
        <p:txBody>
          <a:bodyPr lIns="0" tIns="0" rIns="0" bIns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spc="2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5FED4FAC-9DB7-1E34-358B-80F18C32A7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312871" y="2017224"/>
            <a:ext cx="2340875" cy="2348312"/>
            <a:chOff x="1698171" y="691024"/>
            <a:chExt cx="3550424" cy="3561704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586F5C94-3BC2-3E6C-9AC6-7F48B5A45C50}"/>
                </a:ext>
              </a:extLst>
            </p:cNvPr>
            <p:cNvGrpSpPr/>
            <p:nvPr userDrawn="1"/>
          </p:nvGrpSpPr>
          <p:grpSpPr>
            <a:xfrm>
              <a:off x="1698171" y="691024"/>
              <a:ext cx="3550424" cy="3561704"/>
              <a:chOff x="1466850" y="380320"/>
              <a:chExt cx="3737172" cy="3749047"/>
            </a:xfrm>
          </p:grpSpPr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98C9E49B-BEF3-13AD-EB1E-B3F9DD415A2F}"/>
                  </a:ext>
                </a:extLst>
              </p:cNvPr>
              <p:cNvSpPr/>
              <p:nvPr userDrawn="1"/>
            </p:nvSpPr>
            <p:spPr>
              <a:xfrm>
                <a:off x="1466850" y="875621"/>
                <a:ext cx="3737172" cy="3253746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1A1478A6-702D-AC6B-08E1-65B8945B2F0F}"/>
                  </a:ext>
                </a:extLst>
              </p:cNvPr>
              <p:cNvSpPr/>
              <p:nvPr userDrawn="1"/>
            </p:nvSpPr>
            <p:spPr>
              <a:xfrm>
                <a:off x="1466850" y="380320"/>
                <a:ext cx="3737172" cy="495301"/>
              </a:xfrm>
              <a:prstGeom prst="rect">
                <a:avLst/>
              </a:prstGeom>
              <a:solidFill>
                <a:schemeClr val="accent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F6F3853C-5D6B-C25F-6B2D-84FD897E95B9}"/>
                </a:ext>
              </a:extLst>
            </p:cNvPr>
            <p:cNvGrpSpPr/>
            <p:nvPr userDrawn="1"/>
          </p:nvGrpSpPr>
          <p:grpSpPr>
            <a:xfrm>
              <a:off x="1839686" y="815293"/>
              <a:ext cx="810985" cy="212272"/>
              <a:chOff x="1883229" y="800099"/>
              <a:chExt cx="810985" cy="212272"/>
            </a:xfrm>
          </p:grpSpPr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CE42957E-C1C3-E4BF-A92F-713DBDB901EF}"/>
                  </a:ext>
                </a:extLst>
              </p:cNvPr>
              <p:cNvSpPr/>
              <p:nvPr userDrawn="1"/>
            </p:nvSpPr>
            <p:spPr>
              <a:xfrm>
                <a:off x="1883229" y="800100"/>
                <a:ext cx="212271" cy="212271"/>
              </a:xfrm>
              <a:prstGeom prst="ellipse">
                <a:avLst/>
              </a:prstGeom>
              <a:solidFill>
                <a:schemeClr val="accent4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3144B805-5CE5-FAB9-AE1C-2E4EEE81291F}"/>
                  </a:ext>
                </a:extLst>
              </p:cNvPr>
              <p:cNvSpPr/>
              <p:nvPr userDrawn="1"/>
            </p:nvSpPr>
            <p:spPr>
              <a:xfrm>
                <a:off x="2182586" y="800100"/>
                <a:ext cx="212271" cy="212271"/>
              </a:xfrm>
              <a:prstGeom prst="ellipse">
                <a:avLst/>
              </a:prstGeom>
              <a:solidFill>
                <a:schemeClr val="accent5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07941212-D546-0097-326C-2D895F55E57B}"/>
                  </a:ext>
                </a:extLst>
              </p:cNvPr>
              <p:cNvSpPr/>
              <p:nvPr userDrawn="1"/>
            </p:nvSpPr>
            <p:spPr>
              <a:xfrm>
                <a:off x="2481943" y="800099"/>
                <a:ext cx="212271" cy="212271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43" name="Picture Placeholder 20">
            <a:extLst>
              <a:ext uri="{FF2B5EF4-FFF2-40B4-BE49-F238E27FC236}">
                <a16:creationId xmlns:a16="http://schemas.microsoft.com/office/drawing/2014/main" id="{11B87226-BEF6-7B0D-4DBB-B1F7CB3AFC41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331750" y="2346444"/>
            <a:ext cx="2302606" cy="2004699"/>
          </a:xfrm>
        </p:spPr>
        <p:txBody>
          <a:bodyPr/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28">
            <a:extLst>
              <a:ext uri="{FF2B5EF4-FFF2-40B4-BE49-F238E27FC236}">
                <a16:creationId xmlns:a16="http://schemas.microsoft.com/office/drawing/2014/main" id="{5A429D4E-B795-4E55-852E-9E161F9EBD3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299254" y="4703674"/>
            <a:ext cx="2354492" cy="347662"/>
          </a:xfrm>
        </p:spPr>
        <p:txBody>
          <a:bodyPr lIns="0" tIns="0" rIns="0" bIns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 spc="2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41D297CB-52EE-4DE4-AEAC-CD4AAF2BF17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299253" y="5071327"/>
            <a:ext cx="2354492" cy="347662"/>
          </a:xfrm>
        </p:spPr>
        <p:txBody>
          <a:bodyPr lIns="0" tIns="0" rIns="0" bIns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spc="2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D0F172AE-D896-46DC-D27E-1B9E074B81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087485" y="2017224"/>
            <a:ext cx="2340875" cy="2348312"/>
            <a:chOff x="1698171" y="691024"/>
            <a:chExt cx="3550424" cy="3561704"/>
          </a:xfrm>
        </p:grpSpPr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ACD5126F-02E1-6908-64A9-22B453B9B8C6}"/>
                </a:ext>
              </a:extLst>
            </p:cNvPr>
            <p:cNvGrpSpPr/>
            <p:nvPr userDrawn="1"/>
          </p:nvGrpSpPr>
          <p:grpSpPr>
            <a:xfrm>
              <a:off x="1698171" y="691024"/>
              <a:ext cx="3550424" cy="3561704"/>
              <a:chOff x="1466850" y="380320"/>
              <a:chExt cx="3737172" cy="3749047"/>
            </a:xfrm>
          </p:grpSpPr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71148919-FBE0-4C3B-BBFB-D614A9BA3D74}"/>
                  </a:ext>
                </a:extLst>
              </p:cNvPr>
              <p:cNvSpPr/>
              <p:nvPr userDrawn="1"/>
            </p:nvSpPr>
            <p:spPr>
              <a:xfrm>
                <a:off x="1466850" y="875621"/>
                <a:ext cx="3737172" cy="3253746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B7E4A850-DB0B-3706-1FF7-0BB0052E34B8}"/>
                  </a:ext>
                </a:extLst>
              </p:cNvPr>
              <p:cNvSpPr/>
              <p:nvPr userDrawn="1"/>
            </p:nvSpPr>
            <p:spPr>
              <a:xfrm>
                <a:off x="1466850" y="380320"/>
                <a:ext cx="3737172" cy="495301"/>
              </a:xfrm>
              <a:prstGeom prst="rect">
                <a:avLst/>
              </a:prstGeom>
              <a:solidFill>
                <a:schemeClr val="accent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F89E9F75-8C2B-ECCA-1383-FC0563AB2E93}"/>
                </a:ext>
              </a:extLst>
            </p:cNvPr>
            <p:cNvGrpSpPr/>
            <p:nvPr userDrawn="1"/>
          </p:nvGrpSpPr>
          <p:grpSpPr>
            <a:xfrm>
              <a:off x="1839686" y="815293"/>
              <a:ext cx="810985" cy="212272"/>
              <a:chOff x="1883229" y="800099"/>
              <a:chExt cx="810985" cy="212272"/>
            </a:xfrm>
          </p:grpSpPr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52443E9A-E05D-0C62-D60A-76B7FD02B9AA}"/>
                  </a:ext>
                </a:extLst>
              </p:cNvPr>
              <p:cNvSpPr/>
              <p:nvPr userDrawn="1"/>
            </p:nvSpPr>
            <p:spPr>
              <a:xfrm>
                <a:off x="1883229" y="800100"/>
                <a:ext cx="212271" cy="212271"/>
              </a:xfrm>
              <a:prstGeom prst="ellipse">
                <a:avLst/>
              </a:prstGeom>
              <a:solidFill>
                <a:schemeClr val="accent4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6796177E-8EAD-AEBF-3286-13D18CDCC1D2}"/>
                  </a:ext>
                </a:extLst>
              </p:cNvPr>
              <p:cNvSpPr/>
              <p:nvPr userDrawn="1"/>
            </p:nvSpPr>
            <p:spPr>
              <a:xfrm>
                <a:off x="2182586" y="800100"/>
                <a:ext cx="212271" cy="212271"/>
              </a:xfrm>
              <a:prstGeom prst="ellipse">
                <a:avLst/>
              </a:prstGeom>
              <a:solidFill>
                <a:schemeClr val="accent5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8EFE50E8-D4EA-264E-D82D-65D0C7D937E5}"/>
                  </a:ext>
                </a:extLst>
              </p:cNvPr>
              <p:cNvSpPr/>
              <p:nvPr userDrawn="1"/>
            </p:nvSpPr>
            <p:spPr>
              <a:xfrm>
                <a:off x="2481943" y="800099"/>
                <a:ext cx="212271" cy="212271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52" name="Picture Placeholder 20">
            <a:extLst>
              <a:ext uri="{FF2B5EF4-FFF2-40B4-BE49-F238E27FC236}">
                <a16:creationId xmlns:a16="http://schemas.microsoft.com/office/drawing/2014/main" id="{08396280-3CF1-BE6F-A85D-E5E397E43FE2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9106703" y="2350254"/>
            <a:ext cx="2302606" cy="2004699"/>
          </a:xfrm>
        </p:spPr>
        <p:txBody>
          <a:bodyPr/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AD7B736B-3A10-499F-8F23-4437982C823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073870" y="4703674"/>
            <a:ext cx="2354490" cy="347662"/>
          </a:xfrm>
        </p:spPr>
        <p:txBody>
          <a:bodyPr lIns="0" tIns="0" rIns="0" bIns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 spc="2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07165540-290D-4A38-87DE-F52B05BD6A1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073869" y="5071327"/>
            <a:ext cx="2354490" cy="347662"/>
          </a:xfrm>
        </p:spPr>
        <p:txBody>
          <a:bodyPr lIns="0" tIns="0" rIns="0" bIns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spc="2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E3E02FE-A7DA-B086-D702-76CF621AB6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6226629"/>
            <a:ext cx="12192000" cy="631371"/>
            <a:chOff x="0" y="6226629"/>
            <a:chExt cx="12192000" cy="631371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1AF13381-F947-2B66-1E2D-8A5C06E6CE98}"/>
                </a:ext>
              </a:extLst>
            </p:cNvPr>
            <p:cNvSpPr/>
            <p:nvPr userDrawn="1"/>
          </p:nvSpPr>
          <p:spPr>
            <a:xfrm>
              <a:off x="0" y="6226629"/>
              <a:ext cx="12192000" cy="631371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2CE6E112-82EF-659A-6524-5B8B27D065F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6226629"/>
              <a:ext cx="121920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Graphic 5" descr="Full battery with solid fill">
              <a:extLst>
                <a:ext uri="{FF2B5EF4-FFF2-40B4-BE49-F238E27FC236}">
                  <a16:creationId xmlns:a16="http://schemas.microsoft.com/office/drawing/2014/main" id="{B86324A4-C14C-0CA2-4D34-7866EFC5F7E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278606" y="6405154"/>
              <a:ext cx="274320" cy="274320"/>
            </a:xfrm>
            <a:prstGeom prst="rect">
              <a:avLst/>
            </a:prstGeom>
          </p:spPr>
        </p:pic>
        <p:pic>
          <p:nvPicPr>
            <p:cNvPr id="7" name="Graphic 6" descr="Volume with solid fill">
              <a:extLst>
                <a:ext uri="{FF2B5EF4-FFF2-40B4-BE49-F238E27FC236}">
                  <a16:creationId xmlns:a16="http://schemas.microsoft.com/office/drawing/2014/main" id="{B5219EA2-1297-36CC-B52F-66E32CC02CB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9905543" y="6405154"/>
              <a:ext cx="274320" cy="274320"/>
            </a:xfrm>
            <a:prstGeom prst="rect">
              <a:avLst/>
            </a:prstGeom>
          </p:spPr>
        </p:pic>
        <p:pic>
          <p:nvPicPr>
            <p:cNvPr id="8" name="Graphic 7" descr="Wi-Fi with solid fill">
              <a:extLst>
                <a:ext uri="{FF2B5EF4-FFF2-40B4-BE49-F238E27FC236}">
                  <a16:creationId xmlns:a16="http://schemas.microsoft.com/office/drawing/2014/main" id="{87A45325-411B-D71E-BADF-1B42A686F7B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l="13558" t="13558" r="13558" b="13558"/>
            <a:stretch/>
          </p:blipFill>
          <p:spPr>
            <a:xfrm>
              <a:off x="9532479" y="6405154"/>
              <a:ext cx="274320" cy="274320"/>
            </a:xfrm>
            <a:prstGeom prst="rect">
              <a:avLst/>
            </a:prstGeom>
          </p:spPr>
        </p:pic>
      </p:grpSp>
      <p:sp>
        <p:nvSpPr>
          <p:cNvPr id="20" name="Text Placeholder 27">
            <a:extLst>
              <a:ext uri="{FF2B5EF4-FFF2-40B4-BE49-F238E27FC236}">
                <a16:creationId xmlns:a16="http://schemas.microsoft.com/office/drawing/2014/main" id="{D322A73E-FB79-C477-1A97-48CE92F6AF6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1001" y="6347724"/>
            <a:ext cx="1306286" cy="402336"/>
          </a:xfrm>
          <a:solidFill>
            <a:schemeClr val="accent1"/>
          </a:solidFill>
          <a:ln w="38100">
            <a:solidFill>
              <a:schemeClr val="tx1"/>
            </a:solidFill>
            <a:miter lim="800000"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all" baseline="0"/>
            </a:lvl1pPr>
          </a:lstStyle>
          <a:p>
            <a:pPr lvl="0"/>
            <a:r>
              <a:rPr lang="en-US" dirty="0"/>
              <a:t>Start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28E31586-ED01-A662-F616-905B82444B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52926" y="6226628"/>
            <a:ext cx="1143773" cy="631372"/>
          </a:xfrm>
          <a:prstGeom prst="rect">
            <a:avLst/>
          </a:prstGeom>
        </p:spPr>
        <p:txBody>
          <a:bodyPr vert="horz" lIns="91440" tIns="91440" rIns="91440" bIns="45720" rtlCol="0" anchor="ctr"/>
          <a:lstStyle>
            <a:lvl1pPr algn="r"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fld id="{72B8B865-6043-45BC-B48D-1676CB43D17A}" type="datetime1">
              <a:rPr lang="en-US" smtClean="0"/>
              <a:t>2/7/2024</a:t>
            </a:fld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92DDD9D-C28D-AE59-0632-537AB9928A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96699" y="6226628"/>
            <a:ext cx="506186" cy="631372"/>
          </a:xfrm>
          <a:prstGeom prst="rect">
            <a:avLst/>
          </a:prstGeom>
        </p:spPr>
        <p:txBody>
          <a:bodyPr vert="horz" lIns="91440" tIns="91440" rIns="91440" bIns="45720" rtlCol="0" anchor="ctr"/>
          <a:lstStyle>
            <a:lvl1pPr algn="ctr">
              <a:defRPr lang="en-US" smtClean="0">
                <a:solidFill>
                  <a:schemeClr val="tx1"/>
                </a:solidFill>
                <a:latin typeface="+mj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44191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491926C-A6C6-87EF-18D8-29BF970582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36550" y="327025"/>
            <a:ext cx="11518900" cy="5561466"/>
          </a:xfrm>
          <a:prstGeom prst="roundRect">
            <a:avLst>
              <a:gd name="adj" fmla="val 1928"/>
            </a:avLst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11BA496-0B27-233E-CEBB-5228D2A063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6226629"/>
            <a:ext cx="12192000" cy="631371"/>
            <a:chOff x="0" y="6226629"/>
            <a:chExt cx="12192000" cy="631371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1FB74C19-C391-9DA4-F7F5-034ED92A314E}"/>
                </a:ext>
              </a:extLst>
            </p:cNvPr>
            <p:cNvSpPr/>
            <p:nvPr userDrawn="1"/>
          </p:nvSpPr>
          <p:spPr>
            <a:xfrm>
              <a:off x="0" y="6226629"/>
              <a:ext cx="12192000" cy="631371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98BE54B3-1B7B-483A-E9AD-54585B9DE3A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6226629"/>
              <a:ext cx="121920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4" name="Graphic 13" descr="Full battery with solid fill">
              <a:extLst>
                <a:ext uri="{FF2B5EF4-FFF2-40B4-BE49-F238E27FC236}">
                  <a16:creationId xmlns:a16="http://schemas.microsoft.com/office/drawing/2014/main" id="{B760295F-1204-4F59-F94C-6EC65937E03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278606" y="6405154"/>
              <a:ext cx="274320" cy="274320"/>
            </a:xfrm>
            <a:prstGeom prst="rect">
              <a:avLst/>
            </a:prstGeom>
          </p:spPr>
        </p:pic>
        <p:pic>
          <p:nvPicPr>
            <p:cNvPr id="15" name="Graphic 14" descr="Volume with solid fill">
              <a:extLst>
                <a:ext uri="{FF2B5EF4-FFF2-40B4-BE49-F238E27FC236}">
                  <a16:creationId xmlns:a16="http://schemas.microsoft.com/office/drawing/2014/main" id="{A94C417A-6D08-0ED4-2259-7F3B5494541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9905543" y="6405154"/>
              <a:ext cx="274320" cy="274320"/>
            </a:xfrm>
            <a:prstGeom prst="rect">
              <a:avLst/>
            </a:prstGeom>
          </p:spPr>
        </p:pic>
        <p:pic>
          <p:nvPicPr>
            <p:cNvPr id="16" name="Graphic 15" descr="Wi-Fi with solid fill">
              <a:extLst>
                <a:ext uri="{FF2B5EF4-FFF2-40B4-BE49-F238E27FC236}">
                  <a16:creationId xmlns:a16="http://schemas.microsoft.com/office/drawing/2014/main" id="{86CA49D4-EA43-9D6B-EFF9-4D332CCCF33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l="13558" t="13558" r="13558" b="13558"/>
            <a:stretch/>
          </p:blipFill>
          <p:spPr>
            <a:xfrm>
              <a:off x="9532479" y="6405154"/>
              <a:ext cx="274320" cy="274320"/>
            </a:xfrm>
            <a:prstGeom prst="rect">
              <a:avLst/>
            </a:prstGeom>
          </p:spPr>
        </p:pic>
      </p:grpSp>
      <p:sp>
        <p:nvSpPr>
          <p:cNvPr id="8" name="Title 1">
            <a:extLst>
              <a:ext uri="{FF2B5EF4-FFF2-40B4-BE49-F238E27FC236}">
                <a16:creationId xmlns:a16="http://schemas.microsoft.com/office/drawing/2014/main" id="{E9A63C11-CC8E-CB71-FCBB-4C0F95CE61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1350" y="315449"/>
            <a:ext cx="10907016" cy="1701774"/>
          </a:xfrm>
        </p:spPr>
        <p:txBody>
          <a:bodyPr anchor="ctr" anchorCtr="0"/>
          <a:lstStyle>
            <a:lvl1pPr algn="l">
              <a:defRPr sz="44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8" name="Picture Placeholder 37">
            <a:extLst>
              <a:ext uri="{FF2B5EF4-FFF2-40B4-BE49-F238E27FC236}">
                <a16:creationId xmlns:a16="http://schemas.microsoft.com/office/drawing/2014/main" id="{177B318B-3FE1-0810-66CC-F4CE42D0194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697973" y="1892230"/>
            <a:ext cx="1162050" cy="1161288"/>
          </a:xfrm>
          <a:ln w="38100">
            <a:solidFill>
              <a:schemeClr val="tx1"/>
            </a:solidFill>
          </a:ln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Text Placeholder 28">
            <a:extLst>
              <a:ext uri="{FF2B5EF4-FFF2-40B4-BE49-F238E27FC236}">
                <a16:creationId xmlns:a16="http://schemas.microsoft.com/office/drawing/2014/main" id="{276A5217-2B57-399D-A0F6-8DDA9FD6363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86599" y="3172022"/>
            <a:ext cx="2373772" cy="245211"/>
          </a:xfrm>
        </p:spPr>
        <p:txBody>
          <a:bodyPr lIns="0" tIns="0" rIns="0" bIns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spc="2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7" name="Text Placeholder 28">
            <a:extLst>
              <a:ext uri="{FF2B5EF4-FFF2-40B4-BE49-F238E27FC236}">
                <a16:creationId xmlns:a16="http://schemas.microsoft.com/office/drawing/2014/main" id="{2FA464BE-BC0A-6F7A-D8D6-33665013F4F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86599" y="3439113"/>
            <a:ext cx="2373772" cy="347662"/>
          </a:xfrm>
        </p:spPr>
        <p:txBody>
          <a:bodyPr lIns="0" tIns="0" rIns="0" bIns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 b="0" spc="2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9" name="Picture Placeholder 37">
            <a:extLst>
              <a:ext uri="{FF2B5EF4-FFF2-40B4-BE49-F238E27FC236}">
                <a16:creationId xmlns:a16="http://schemas.microsoft.com/office/drawing/2014/main" id="{F7FAF229-93B6-B8A2-DB7E-A134BFC316C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692460" y="3899517"/>
            <a:ext cx="1162050" cy="1161288"/>
          </a:xfrm>
          <a:ln w="38100">
            <a:solidFill>
              <a:schemeClr val="tx1"/>
            </a:solidFill>
          </a:ln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Text Placeholder 28">
            <a:extLst>
              <a:ext uri="{FF2B5EF4-FFF2-40B4-BE49-F238E27FC236}">
                <a16:creationId xmlns:a16="http://schemas.microsoft.com/office/drawing/2014/main" id="{D470DC56-E2CA-775A-A899-265E728BEF7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86599" y="5184234"/>
            <a:ext cx="2373772" cy="245211"/>
          </a:xfrm>
        </p:spPr>
        <p:txBody>
          <a:bodyPr lIns="0" tIns="0" rIns="0" bIns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spc="2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9" name="Text Placeholder 28">
            <a:extLst>
              <a:ext uri="{FF2B5EF4-FFF2-40B4-BE49-F238E27FC236}">
                <a16:creationId xmlns:a16="http://schemas.microsoft.com/office/drawing/2014/main" id="{DA541A5B-9F12-F671-2913-6F74E38BC5A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86599" y="5451325"/>
            <a:ext cx="2373772" cy="347662"/>
          </a:xfrm>
        </p:spPr>
        <p:txBody>
          <a:bodyPr lIns="0" tIns="0" rIns="0" bIns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 b="0" spc="2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0" name="Picture Placeholder 37">
            <a:extLst>
              <a:ext uri="{FF2B5EF4-FFF2-40B4-BE49-F238E27FC236}">
                <a16:creationId xmlns:a16="http://schemas.microsoft.com/office/drawing/2014/main" id="{E33B96C6-3C1B-595B-ADCA-5D0955EF916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244984" y="1892230"/>
            <a:ext cx="1162050" cy="1161288"/>
          </a:xfrm>
          <a:ln w="38100">
            <a:solidFill>
              <a:schemeClr val="tx1"/>
            </a:solidFill>
          </a:ln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0" name="Text Placeholder 28">
            <a:extLst>
              <a:ext uri="{FF2B5EF4-FFF2-40B4-BE49-F238E27FC236}">
                <a16:creationId xmlns:a16="http://schemas.microsoft.com/office/drawing/2014/main" id="{7F58E5C9-B539-626E-1901-1FDAC480C43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639123" y="3172022"/>
            <a:ext cx="2373772" cy="245211"/>
          </a:xfrm>
        </p:spPr>
        <p:txBody>
          <a:bodyPr lIns="0" tIns="0" rIns="0" bIns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spc="2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1" name="Text Placeholder 28">
            <a:extLst>
              <a:ext uri="{FF2B5EF4-FFF2-40B4-BE49-F238E27FC236}">
                <a16:creationId xmlns:a16="http://schemas.microsoft.com/office/drawing/2014/main" id="{3F20322A-3058-59DC-9EB9-0212103A620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639123" y="3439113"/>
            <a:ext cx="2373772" cy="347662"/>
          </a:xfrm>
        </p:spPr>
        <p:txBody>
          <a:bodyPr lIns="0" tIns="0" rIns="0" bIns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 b="0" spc="2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1" name="Picture Placeholder 37">
            <a:extLst>
              <a:ext uri="{FF2B5EF4-FFF2-40B4-BE49-F238E27FC236}">
                <a16:creationId xmlns:a16="http://schemas.microsoft.com/office/drawing/2014/main" id="{425DE5A4-B93E-6E8C-146E-A5A611D7C95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44984" y="3899517"/>
            <a:ext cx="1162050" cy="1161288"/>
          </a:xfrm>
          <a:ln w="38100">
            <a:solidFill>
              <a:schemeClr val="tx1"/>
            </a:solidFill>
          </a:ln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Text Placeholder 28">
            <a:extLst>
              <a:ext uri="{FF2B5EF4-FFF2-40B4-BE49-F238E27FC236}">
                <a16:creationId xmlns:a16="http://schemas.microsoft.com/office/drawing/2014/main" id="{8882C987-F023-918A-D0E7-2B9DF68C745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639123" y="5184234"/>
            <a:ext cx="2373772" cy="245211"/>
          </a:xfrm>
        </p:spPr>
        <p:txBody>
          <a:bodyPr lIns="0" tIns="0" rIns="0" bIns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spc="2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3" name="Text Placeholder 28">
            <a:extLst>
              <a:ext uri="{FF2B5EF4-FFF2-40B4-BE49-F238E27FC236}">
                <a16:creationId xmlns:a16="http://schemas.microsoft.com/office/drawing/2014/main" id="{D4017C6A-B3ED-65D9-8DD2-BBD13E06ECF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639123" y="5451325"/>
            <a:ext cx="2373772" cy="347662"/>
          </a:xfrm>
        </p:spPr>
        <p:txBody>
          <a:bodyPr lIns="0" tIns="0" rIns="0" bIns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 b="0" spc="2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2" name="Picture Placeholder 37">
            <a:extLst>
              <a:ext uri="{FF2B5EF4-FFF2-40B4-BE49-F238E27FC236}">
                <a16:creationId xmlns:a16="http://schemas.microsoft.com/office/drawing/2014/main" id="{37E09757-3DFA-7C75-32E2-5F13F23FB82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786137" y="1892230"/>
            <a:ext cx="1162050" cy="1161288"/>
          </a:xfrm>
          <a:ln w="38100">
            <a:solidFill>
              <a:schemeClr val="tx1"/>
            </a:solidFill>
          </a:ln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4" name="Text Placeholder 28">
            <a:extLst>
              <a:ext uri="{FF2B5EF4-FFF2-40B4-BE49-F238E27FC236}">
                <a16:creationId xmlns:a16="http://schemas.microsoft.com/office/drawing/2014/main" id="{726ADEE4-832F-704C-6D34-93F7DD9DB4E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172191" y="3172022"/>
            <a:ext cx="2373772" cy="245211"/>
          </a:xfrm>
        </p:spPr>
        <p:txBody>
          <a:bodyPr lIns="0" tIns="0" rIns="0" bIns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spc="2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5" name="Text Placeholder 28">
            <a:extLst>
              <a:ext uri="{FF2B5EF4-FFF2-40B4-BE49-F238E27FC236}">
                <a16:creationId xmlns:a16="http://schemas.microsoft.com/office/drawing/2014/main" id="{654B0F48-0CC3-33D4-6011-295630980D6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172191" y="3439113"/>
            <a:ext cx="2373772" cy="347662"/>
          </a:xfrm>
        </p:spPr>
        <p:txBody>
          <a:bodyPr lIns="0" tIns="0" rIns="0" bIns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 b="0" spc="2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3" name="Picture Placeholder 37">
            <a:extLst>
              <a:ext uri="{FF2B5EF4-FFF2-40B4-BE49-F238E27FC236}">
                <a16:creationId xmlns:a16="http://schemas.microsoft.com/office/drawing/2014/main" id="{F28122E3-14E6-CF4C-5AA4-FA278FA42BD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89908" y="3899517"/>
            <a:ext cx="1162050" cy="1161288"/>
          </a:xfrm>
          <a:ln w="38100">
            <a:solidFill>
              <a:schemeClr val="tx1"/>
            </a:solidFill>
          </a:ln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6" name="Text Placeholder 28">
            <a:extLst>
              <a:ext uri="{FF2B5EF4-FFF2-40B4-BE49-F238E27FC236}">
                <a16:creationId xmlns:a16="http://schemas.microsoft.com/office/drawing/2014/main" id="{994F04AA-2250-3EEB-5F02-04E42B41BF2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172191" y="5184234"/>
            <a:ext cx="2373772" cy="245211"/>
          </a:xfrm>
        </p:spPr>
        <p:txBody>
          <a:bodyPr lIns="0" tIns="0" rIns="0" bIns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spc="2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7" name="Text Placeholder 28">
            <a:extLst>
              <a:ext uri="{FF2B5EF4-FFF2-40B4-BE49-F238E27FC236}">
                <a16:creationId xmlns:a16="http://schemas.microsoft.com/office/drawing/2014/main" id="{BD7E05F3-FA13-F43E-F669-23BAF4424D1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72191" y="5451325"/>
            <a:ext cx="2373772" cy="347662"/>
          </a:xfrm>
        </p:spPr>
        <p:txBody>
          <a:bodyPr lIns="0" tIns="0" rIns="0" bIns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 b="0" spc="2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4" name="Picture Placeholder 37">
            <a:extLst>
              <a:ext uri="{FF2B5EF4-FFF2-40B4-BE49-F238E27FC236}">
                <a16:creationId xmlns:a16="http://schemas.microsoft.com/office/drawing/2014/main" id="{4E3A4E7E-45E9-085F-7102-36462628707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320793" y="1892230"/>
            <a:ext cx="1162050" cy="1161288"/>
          </a:xfrm>
          <a:ln w="38100">
            <a:solidFill>
              <a:schemeClr val="tx1"/>
            </a:solidFill>
          </a:ln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8" name="Text Placeholder 28">
            <a:extLst>
              <a:ext uri="{FF2B5EF4-FFF2-40B4-BE49-F238E27FC236}">
                <a16:creationId xmlns:a16="http://schemas.microsoft.com/office/drawing/2014/main" id="{6A676ECA-C630-2AED-1267-84D003A9D80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724715" y="3172022"/>
            <a:ext cx="2373772" cy="245211"/>
          </a:xfrm>
        </p:spPr>
        <p:txBody>
          <a:bodyPr lIns="0" tIns="0" rIns="0" bIns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spc="2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9" name="Text Placeholder 28">
            <a:extLst>
              <a:ext uri="{FF2B5EF4-FFF2-40B4-BE49-F238E27FC236}">
                <a16:creationId xmlns:a16="http://schemas.microsoft.com/office/drawing/2014/main" id="{E2CDD452-3EAD-22B2-1C63-5D8B3C65DDB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724715" y="3439113"/>
            <a:ext cx="2373772" cy="347662"/>
          </a:xfrm>
        </p:spPr>
        <p:txBody>
          <a:bodyPr lIns="0" tIns="0" rIns="0" bIns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 b="0" spc="2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5" name="Picture Placeholder 37">
            <a:extLst>
              <a:ext uri="{FF2B5EF4-FFF2-40B4-BE49-F238E27FC236}">
                <a16:creationId xmlns:a16="http://schemas.microsoft.com/office/drawing/2014/main" id="{1927A670-2B77-A1DE-870D-A0B8E28ECB5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320793" y="3899517"/>
            <a:ext cx="1162050" cy="1161288"/>
          </a:xfrm>
          <a:ln w="38100">
            <a:solidFill>
              <a:schemeClr val="tx1"/>
            </a:solidFill>
          </a:ln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0" name="Text Placeholder 28">
            <a:extLst>
              <a:ext uri="{FF2B5EF4-FFF2-40B4-BE49-F238E27FC236}">
                <a16:creationId xmlns:a16="http://schemas.microsoft.com/office/drawing/2014/main" id="{A4A0444A-1622-E8A4-17C3-FBD1577D5B0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724715" y="5184234"/>
            <a:ext cx="2373772" cy="245211"/>
          </a:xfrm>
        </p:spPr>
        <p:txBody>
          <a:bodyPr lIns="0" tIns="0" rIns="0" bIns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spc="2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1" name="Text Placeholder 28">
            <a:extLst>
              <a:ext uri="{FF2B5EF4-FFF2-40B4-BE49-F238E27FC236}">
                <a16:creationId xmlns:a16="http://schemas.microsoft.com/office/drawing/2014/main" id="{362491BC-F6F2-F6B7-8D58-9E5F4F21098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724715" y="5451325"/>
            <a:ext cx="2373772" cy="347662"/>
          </a:xfrm>
        </p:spPr>
        <p:txBody>
          <a:bodyPr lIns="0" tIns="0" rIns="0" bIns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 b="0" spc="2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Text Placeholder 27">
            <a:extLst>
              <a:ext uri="{FF2B5EF4-FFF2-40B4-BE49-F238E27FC236}">
                <a16:creationId xmlns:a16="http://schemas.microsoft.com/office/drawing/2014/main" id="{FD82E099-C200-1076-F1AA-4B96B2301B5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81001" y="6347724"/>
            <a:ext cx="1306286" cy="402336"/>
          </a:xfrm>
          <a:solidFill>
            <a:schemeClr val="accent1"/>
          </a:solidFill>
          <a:ln w="38100">
            <a:solidFill>
              <a:schemeClr val="tx1"/>
            </a:solidFill>
            <a:miter lim="800000"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all" baseline="0"/>
            </a:lvl1pPr>
          </a:lstStyle>
          <a:p>
            <a:pPr lvl="0"/>
            <a:r>
              <a:rPr lang="en-US" dirty="0"/>
              <a:t>Start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6581EF9A-835F-7C74-1B1F-4A147FFD11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52926" y="6226628"/>
            <a:ext cx="1143773" cy="631372"/>
          </a:xfrm>
          <a:prstGeom prst="rect">
            <a:avLst/>
          </a:prstGeom>
        </p:spPr>
        <p:txBody>
          <a:bodyPr vert="horz" lIns="91440" tIns="91440" rIns="91440" bIns="45720" rtlCol="0" anchor="ctr"/>
          <a:lstStyle>
            <a:lvl1pPr algn="r"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fld id="{72B8B865-6043-45BC-B48D-1676CB43D17A}" type="datetime1">
              <a:rPr lang="en-US" smtClean="0"/>
              <a:t>2/7/2024</a:t>
            </a:fld>
            <a:endParaRPr lang="en-US" dirty="0"/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FC5201CA-720C-C94E-704C-3EB52218E8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96699" y="6226628"/>
            <a:ext cx="506186" cy="631372"/>
          </a:xfrm>
          <a:prstGeom prst="rect">
            <a:avLst/>
          </a:prstGeom>
        </p:spPr>
        <p:txBody>
          <a:bodyPr vert="horz" lIns="91440" tIns="91440" rIns="91440" bIns="45720" rtlCol="0" anchor="ctr"/>
          <a:lstStyle>
            <a:lvl1pPr algn="ctr">
              <a:defRPr lang="en-US" smtClean="0">
                <a:solidFill>
                  <a:schemeClr val="tx1"/>
                </a:solidFill>
                <a:latin typeface="+mj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06678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 cstate="hq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136525"/>
            <a:ext cx="11430000" cy="124480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825625"/>
            <a:ext cx="114300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D77A09-15C2-4E47-948E-AACAFCA47D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4D8EA3-B846-4160-95E9-486302147031}" type="datetime1">
              <a:rPr lang="en-US" smtClean="0"/>
              <a:t>2/7/2024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567522-C3B6-46EB-A361-BEC2510B00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C57CF0-034F-450D-937C-718D5AF1A0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50" r:id="rId2"/>
    <p:sldLayoutId id="2147483664" r:id="rId3"/>
    <p:sldLayoutId id="2147483672" r:id="rId4"/>
    <p:sldLayoutId id="2147483660" r:id="rId5"/>
    <p:sldLayoutId id="2147483662" r:id="rId6"/>
    <p:sldLayoutId id="2147483668" r:id="rId7"/>
    <p:sldLayoutId id="2147483658" r:id="rId8"/>
    <p:sldLayoutId id="2147483675" r:id="rId9"/>
    <p:sldLayoutId id="2147483661" r:id="rId10"/>
    <p:sldLayoutId id="2147483667" r:id="rId11"/>
    <p:sldLayoutId id="2147483665" r:id="rId12"/>
    <p:sldLayoutId id="2147483676" r:id="rId13"/>
    <p:sldLayoutId id="2147483652" r:id="rId14"/>
    <p:sldLayoutId id="2147483674" r:id="rId15"/>
    <p:sldLayoutId id="2147483666" r:id="rId16"/>
    <p:sldLayoutId id="2147483655" r:id="rId17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240">
          <p15:clr>
            <a:srgbClr val="547EBF"/>
          </p15:clr>
        </p15:guide>
        <p15:guide id="4" orient="horz" pos="240">
          <p15:clr>
            <a:srgbClr val="547EBF"/>
          </p15:clr>
        </p15:guide>
        <p15:guide id="5" pos="7440">
          <p15:clr>
            <a:srgbClr val="547EBF"/>
          </p15:clr>
        </p15:guide>
        <p15:guide id="6" orient="horz" pos="4080">
          <p15:clr>
            <a:srgbClr val="547EBF"/>
          </p15:clr>
        </p15:guide>
        <p15:guide id="7" pos="3960">
          <p15:clr>
            <a:srgbClr val="547EBF"/>
          </p15:clr>
        </p15:guide>
        <p15:guide id="8" pos="3720">
          <p15:clr>
            <a:srgbClr val="547EBF"/>
          </p15:clr>
        </p15:guide>
        <p15:guide id="9" pos="2112">
          <p15:clr>
            <a:srgbClr val="547EBF"/>
          </p15:clr>
        </p15:guide>
        <p15:guide id="10" pos="1848">
          <p15:clr>
            <a:srgbClr val="547EBF"/>
          </p15:clr>
        </p15:guide>
        <p15:guide id="11" pos="5568">
          <p15:clr>
            <a:srgbClr val="547EBF"/>
          </p15:clr>
        </p15:guide>
        <p15:guide id="12" pos="5832">
          <p15:clr>
            <a:srgbClr val="547EBF"/>
          </p15:clr>
        </p15:guide>
        <p15:guide id="13" pos="4968">
          <p15:clr>
            <a:srgbClr val="9FCC3B"/>
          </p15:clr>
        </p15:guide>
        <p15:guide id="14" pos="5208">
          <p15:clr>
            <a:srgbClr val="9FCC3B"/>
          </p15:clr>
        </p15:guide>
        <p15:guide id="15" pos="2712">
          <p15:clr>
            <a:srgbClr val="9FCC3B"/>
          </p15:clr>
        </p15:guide>
        <p15:guide id="16" pos="2472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9.jpeg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eg"/><Relationship Id="rId3" Type="http://schemas.openxmlformats.org/officeDocument/2006/relationships/image" Target="../media/image30.jpeg"/><Relationship Id="rId7" Type="http://schemas.openxmlformats.org/officeDocument/2006/relationships/image" Target="../media/image3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3.jpeg"/><Relationship Id="rId5" Type="http://schemas.openxmlformats.org/officeDocument/2006/relationships/image" Target="../media/image32.jpeg"/><Relationship Id="rId10" Type="http://schemas.openxmlformats.org/officeDocument/2006/relationships/image" Target="../media/image37.jpeg"/><Relationship Id="rId4" Type="http://schemas.openxmlformats.org/officeDocument/2006/relationships/image" Target="../media/image31.jpeg"/><Relationship Id="rId9" Type="http://schemas.openxmlformats.org/officeDocument/2006/relationships/image" Target="../media/image3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CB60B-A64D-3CFF-6184-8B270143FF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24050" y="1278307"/>
            <a:ext cx="8343901" cy="3540939"/>
          </a:xfrm>
        </p:spPr>
        <p:txBody>
          <a:bodyPr anchor="b"/>
          <a:lstStyle/>
          <a:p>
            <a:r>
              <a:rPr lang="en-US" dirty="0"/>
              <a:t>Global solutions summit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88F566-A8B6-E9CC-11D9-F9016198DE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27549" y="5166651"/>
            <a:ext cx="3136899" cy="652923"/>
          </a:xfrm>
        </p:spPr>
        <p:txBody>
          <a:bodyPr/>
          <a:lstStyle/>
          <a:p>
            <a:r>
              <a:rPr lang="en-US" dirty="0"/>
              <a:t>Mirjam Nilsson​</a:t>
            </a:r>
          </a:p>
        </p:txBody>
      </p:sp>
    </p:spTree>
    <p:extLst>
      <p:ext uri="{BB962C8B-B14F-4D97-AF65-F5344CB8AC3E}">
        <p14:creationId xmlns:p14="http://schemas.microsoft.com/office/powerpoint/2010/main" val="21486173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21D35-735C-5EA0-F614-043B77C30B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350" y="315449"/>
            <a:ext cx="10907016" cy="1701774"/>
          </a:xfrm>
        </p:spPr>
        <p:txBody>
          <a:bodyPr/>
          <a:lstStyle/>
          <a:p>
            <a:r>
              <a:rPr lang="en-US" dirty="0"/>
              <a:t>Plan for product launch 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9F4DA42-132C-5B75-60EA-75D18E3E2EC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0968" y="2441112"/>
            <a:ext cx="1959625" cy="2962729"/>
          </a:xfrm>
        </p:spPr>
        <p:txBody>
          <a:bodyPr/>
          <a:lstStyle/>
          <a:p>
            <a:r>
              <a:rPr lang="en-US" dirty="0"/>
              <a:t>Synergize scalable e-commerce</a:t>
            </a:r>
          </a:p>
          <a:p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4819E92-35A7-1399-61A6-BEA27420944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33174" y="2128442"/>
            <a:ext cx="1495838" cy="634262"/>
          </a:xfrm>
        </p:spPr>
        <p:txBody>
          <a:bodyPr/>
          <a:lstStyle/>
          <a:p>
            <a:r>
              <a:rPr lang="en-US" dirty="0"/>
              <a:t>Planning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FE0A986A-5F20-07B8-5DF9-B14A7F745BE5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2890796" y="2441112"/>
            <a:ext cx="1997845" cy="2962735"/>
          </a:xfrm>
        </p:spPr>
        <p:txBody>
          <a:bodyPr/>
          <a:lstStyle/>
          <a:p>
            <a:r>
              <a:rPr lang="en-US" dirty="0"/>
              <a:t>Disseminate standardized metrics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C924181-2B43-A66E-1EF3-65E5FB49B79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143002" y="2128231"/>
            <a:ext cx="1495838" cy="634262"/>
          </a:xfrm>
        </p:spPr>
        <p:txBody>
          <a:bodyPr/>
          <a:lstStyle/>
          <a:p>
            <a:r>
              <a:rPr lang="en-US" dirty="0"/>
              <a:t>Marketing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C8141AF0-BE6F-42CE-E837-9F76576DD115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5097324" y="2441113"/>
            <a:ext cx="1997846" cy="2962733"/>
          </a:xfrm>
        </p:spPr>
        <p:txBody>
          <a:bodyPr/>
          <a:lstStyle/>
          <a:p>
            <a:r>
              <a:rPr lang="en-US" dirty="0"/>
              <a:t>Coordinate e-business applications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780C656F-E056-400A-17D5-22E323B4C62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349530" y="2128231"/>
            <a:ext cx="1495838" cy="634262"/>
          </a:xfrm>
        </p:spPr>
        <p:txBody>
          <a:bodyPr/>
          <a:lstStyle/>
          <a:p>
            <a:r>
              <a:rPr lang="en-US" dirty="0"/>
              <a:t>Design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43ED3826-F8BA-4C9A-B154-D3D1808E8074}"/>
              </a:ext>
            </a:extLst>
          </p:cNvPr>
          <p:cNvSpPr>
            <a:spLocks noGrp="1"/>
          </p:cNvSpPr>
          <p:nvPr>
            <p:ph sz="half" idx="19"/>
          </p:nvPr>
        </p:nvSpPr>
        <p:spPr>
          <a:xfrm>
            <a:off x="7303852" y="2441113"/>
            <a:ext cx="1997352" cy="2962731"/>
          </a:xfrm>
        </p:spPr>
        <p:txBody>
          <a:bodyPr/>
          <a:lstStyle/>
          <a:p>
            <a:r>
              <a:rPr lang="en-US" dirty="0"/>
              <a:t>Foster holistically superior methodologies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03956195-E635-6CF8-F8BB-F1166EC5269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556058" y="2128231"/>
            <a:ext cx="1495838" cy="634262"/>
          </a:xfrm>
        </p:spPr>
        <p:txBody>
          <a:bodyPr/>
          <a:lstStyle/>
          <a:p>
            <a:r>
              <a:rPr lang="en-US" dirty="0"/>
              <a:t>Strategy</a:t>
            </a: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D1557165-04E0-F17E-09C8-C8F8FD428D81}"/>
              </a:ext>
            </a:extLst>
          </p:cNvPr>
          <p:cNvSpPr>
            <a:spLocks noGrp="1"/>
          </p:cNvSpPr>
          <p:nvPr>
            <p:ph sz="half" idx="21"/>
          </p:nvPr>
        </p:nvSpPr>
        <p:spPr>
          <a:xfrm>
            <a:off x="9512784" y="2441113"/>
            <a:ext cx="1998247" cy="2962729"/>
          </a:xfrm>
        </p:spPr>
        <p:txBody>
          <a:bodyPr/>
          <a:lstStyle/>
          <a:p>
            <a:r>
              <a:rPr lang="en-US" dirty="0"/>
              <a:t>Deploy strategic networks with compelling e-business needs</a:t>
            </a:r>
          </a:p>
          <a:p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B90E9D50-5424-8EBE-718D-2E3FE84A6B6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764990" y="2128231"/>
            <a:ext cx="1495838" cy="634262"/>
          </a:xfrm>
        </p:spPr>
        <p:txBody>
          <a:bodyPr/>
          <a:lstStyle/>
          <a:p>
            <a:r>
              <a:rPr lang="en-US" dirty="0"/>
              <a:t>Launch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0686F713-14E6-58C2-345E-1840444B130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81001" y="6347724"/>
            <a:ext cx="1306286" cy="402336"/>
          </a:xfrm>
        </p:spPr>
        <p:txBody>
          <a:bodyPr/>
          <a:lstStyle/>
          <a:p>
            <a:r>
              <a:rPr lang="en-US" dirty="0"/>
              <a:t>start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6E2D73A-AC2A-7DAF-C2F4-726317A5AEA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52926" y="6226628"/>
            <a:ext cx="1143773" cy="631372"/>
          </a:xfrm>
        </p:spPr>
        <p:txBody>
          <a:bodyPr/>
          <a:lstStyle/>
          <a:p>
            <a:fld id="{72B8B865-6043-45BC-B48D-1676CB43D17A}" type="datetime1">
              <a:rPr lang="en-US" smtClean="0"/>
              <a:pPr/>
              <a:t>2/7/2024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41B366-5F26-3254-A1AC-88211732E7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96699" y="6226628"/>
            <a:ext cx="506186" cy="631372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7291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55E2E3E-148D-4BE4-88A4-447C4BC35E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350" y="315449"/>
            <a:ext cx="10907016" cy="1701774"/>
          </a:xfrm>
        </p:spPr>
        <p:txBody>
          <a:bodyPr/>
          <a:lstStyle/>
          <a:p>
            <a:r>
              <a:rPr lang="en-US" dirty="0"/>
              <a:t>Timeline </a:t>
            </a:r>
          </a:p>
        </p:txBody>
      </p:sp>
      <p:graphicFrame>
        <p:nvGraphicFramePr>
          <p:cNvPr id="13" name="Diagram 2" descr="Timeline">
            <a:extLst>
              <a:ext uri="{FF2B5EF4-FFF2-40B4-BE49-F238E27FC236}">
                <a16:creationId xmlns:a16="http://schemas.microsoft.com/office/drawing/2014/main" id="{D2954E4F-C6D4-F059-92F4-620655D032A5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2467510603"/>
              </p:ext>
            </p:extLst>
          </p:nvPr>
        </p:nvGraphicFramePr>
        <p:xfrm>
          <a:off x="873125" y="1947863"/>
          <a:ext cx="10445750" cy="37973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1C42640-0E58-2BF4-1C65-7C150219711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81001" y="6347724"/>
            <a:ext cx="1306286" cy="402336"/>
          </a:xfrm>
        </p:spPr>
        <p:txBody>
          <a:bodyPr/>
          <a:lstStyle/>
          <a:p>
            <a:r>
              <a:rPr lang="en-US" dirty="0"/>
              <a:t>start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42AB25-3D59-E3F8-3CFB-7EC4EB2C8E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52926" y="6226628"/>
            <a:ext cx="1143773" cy="631372"/>
          </a:xfrm>
        </p:spPr>
        <p:txBody>
          <a:bodyPr/>
          <a:lstStyle/>
          <a:p>
            <a:fld id="{860DB5C1-1FA7-4121-B67F-5B97A8EF026B}" type="datetime1">
              <a:rPr lang="en-US" smtClean="0"/>
              <a:pPr/>
              <a:t>2/7/2024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B54BED-83FD-C716-C071-56632394A7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96699" y="6226628"/>
            <a:ext cx="506186" cy="631372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24984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7CE99-D7D5-EAF3-D7F6-046E8EC4B8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350" y="315449"/>
            <a:ext cx="10907016" cy="1701774"/>
          </a:xfrm>
        </p:spPr>
        <p:txBody>
          <a:bodyPr/>
          <a:lstStyle/>
          <a:p>
            <a:r>
              <a:rPr lang="en-US" dirty="0"/>
              <a:t>Areas of focus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700711-E649-F024-9F25-7B6C852EEEB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1350" y="2452786"/>
            <a:ext cx="5314950" cy="3031280"/>
          </a:xfrm>
        </p:spPr>
        <p:txBody>
          <a:bodyPr/>
          <a:lstStyle/>
          <a:p>
            <a:r>
              <a:rPr lang="en-US" dirty="0"/>
              <a:t>Develop winning strategies to keep ahead of the competition</a:t>
            </a:r>
          </a:p>
          <a:p>
            <a:r>
              <a:rPr lang="en-US" dirty="0"/>
              <a:t>Capitalize on low hanging fruit to identify a ballpark value</a:t>
            </a:r>
          </a:p>
          <a:p>
            <a:r>
              <a:rPr lang="en-US" dirty="0"/>
              <a:t>Visualize customer directed convergence</a:t>
            </a:r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C637FA-647B-FC44-DBF2-EA571D070D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88999" y="2139906"/>
            <a:ext cx="3536333" cy="634262"/>
          </a:xfrm>
        </p:spPr>
        <p:txBody>
          <a:bodyPr/>
          <a:lstStyle/>
          <a:p>
            <a:r>
              <a:rPr lang="en-US" dirty="0"/>
              <a:t>B2B market scenarios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21DFA76-4735-02AC-6A06-03593FF0F7A0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235702" y="2452786"/>
            <a:ext cx="5312664" cy="3031281"/>
          </a:xfrm>
        </p:spPr>
        <p:txBody>
          <a:bodyPr/>
          <a:lstStyle/>
          <a:p>
            <a:r>
              <a:rPr lang="en-US" dirty="0"/>
              <a:t>Iterative approaches to corporate strategy</a:t>
            </a:r>
          </a:p>
          <a:p>
            <a:r>
              <a:rPr lang="en-US" dirty="0"/>
              <a:t>Establish a management framework from the inside</a:t>
            </a:r>
          </a:p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0EB59D1-46C3-C307-625C-1445CABE41C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482843" y="2139906"/>
            <a:ext cx="3537000" cy="634262"/>
          </a:xfrm>
        </p:spPr>
        <p:txBody>
          <a:bodyPr/>
          <a:lstStyle/>
          <a:p>
            <a:r>
              <a:rPr lang="en-US" dirty="0"/>
              <a:t>Cloud-based opportunities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4C36AF8-F3E5-543C-6F82-3B94063FD83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81001" y="6347724"/>
            <a:ext cx="1306286" cy="402336"/>
          </a:xfrm>
        </p:spPr>
        <p:txBody>
          <a:bodyPr/>
          <a:lstStyle/>
          <a:p>
            <a:r>
              <a:rPr lang="en-US" dirty="0"/>
              <a:t>start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A77CCAE3-AC01-5B51-C0A8-18D960AA25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52926" y="6226628"/>
            <a:ext cx="1143773" cy="631372"/>
          </a:xfrm>
        </p:spPr>
        <p:txBody>
          <a:bodyPr/>
          <a:lstStyle/>
          <a:p>
            <a:fld id="{72B8B865-6043-45BC-B48D-1676CB43D17A}" type="datetime1">
              <a:rPr lang="en-US" smtClean="0"/>
              <a:pPr/>
              <a:t>2/7/2024</a:t>
            </a:fld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1E3B60D-A307-4C9D-9EF4-EA12093F85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96699" y="6226628"/>
            <a:ext cx="506186" cy="631372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39060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898F1-B91D-7576-EC86-FD05F5EAAB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350" y="969507"/>
            <a:ext cx="5378450" cy="1983349"/>
          </a:xfrm>
        </p:spPr>
        <p:txBody>
          <a:bodyPr anchor="ctr"/>
          <a:lstStyle/>
          <a:p>
            <a:r>
              <a:rPr lang="en-US" dirty="0"/>
              <a:t>How we </a:t>
            </a:r>
            <a:br>
              <a:rPr lang="en-US" dirty="0"/>
            </a:br>
            <a:r>
              <a:rPr lang="en-US" dirty="0"/>
              <a:t>get there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9BB1D8F-B1D1-5095-DA8E-E24628AA8D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35702" y="969509"/>
            <a:ext cx="5312664" cy="1983348"/>
          </a:xfrm>
        </p:spPr>
        <p:txBody>
          <a:bodyPr/>
          <a:lstStyle/>
          <a:p>
            <a:r>
              <a:rPr lang="en-US" dirty="0"/>
              <a:t>Pursue scalable customer service through sustainable strategies</a:t>
            </a:r>
          </a:p>
          <a:p>
            <a:r>
              <a:rPr lang="en-US" dirty="0"/>
              <a:t>Engage top-line web services with cutting-edge deliverables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534CCD0-6AE9-5EE6-D18A-091C4CF9520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89168" y="677066"/>
            <a:ext cx="2686582" cy="634262"/>
          </a:xfrm>
        </p:spPr>
        <p:txBody>
          <a:bodyPr/>
          <a:lstStyle/>
          <a:p>
            <a:r>
              <a:rPr lang="en-US" dirty="0"/>
              <a:t>Niche markets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ABDA2-A635-B46B-5EF2-18A9C86B11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1350" y="3546026"/>
            <a:ext cx="5287268" cy="1983348"/>
          </a:xfrm>
        </p:spPr>
        <p:txBody>
          <a:bodyPr/>
          <a:lstStyle/>
          <a:p>
            <a:r>
              <a:rPr lang="en-US" dirty="0"/>
              <a:t>Envision multimedia-based expertise and cross-media growth strategies</a:t>
            </a:r>
          </a:p>
          <a:p>
            <a:r>
              <a:rPr lang="en-US" dirty="0"/>
              <a:t>Engage worldwide methodologies with web-enabled technologies</a:t>
            </a:r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BE4764B3-9C25-3B66-4993-517D08A9431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89000" y="3223417"/>
            <a:ext cx="2692398" cy="634262"/>
          </a:xfrm>
        </p:spPr>
        <p:txBody>
          <a:bodyPr/>
          <a:lstStyle/>
          <a:p>
            <a:r>
              <a:rPr lang="en-US" dirty="0"/>
              <a:t>ROI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49331A-4CE4-046D-7717-AA9CF4AA8A4C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235702" y="3546026"/>
            <a:ext cx="5312664" cy="1983348"/>
          </a:xfrm>
        </p:spPr>
        <p:txBody>
          <a:bodyPr/>
          <a:lstStyle/>
          <a:p>
            <a:r>
              <a:rPr lang="en-US" dirty="0"/>
              <a:t>Cultivate one-to-one customer service with robust ideas</a:t>
            </a:r>
          </a:p>
          <a:p>
            <a:r>
              <a:rPr lang="en-US" dirty="0"/>
              <a:t>Maximize timely deliverables for real-time schemas</a:t>
            </a:r>
          </a:p>
          <a:p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FFDB74D-D50A-586B-FADF-48B4A1D4B7B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482844" y="3223417"/>
            <a:ext cx="2692906" cy="634262"/>
          </a:xfrm>
        </p:spPr>
        <p:txBody>
          <a:bodyPr/>
          <a:lstStyle/>
          <a:p>
            <a:r>
              <a:rPr lang="en-US" dirty="0"/>
              <a:t>Supply chains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600711C-8DFF-0D6B-D0B4-F0864283C77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81001" y="6347724"/>
            <a:ext cx="1306286" cy="402336"/>
          </a:xfrm>
        </p:spPr>
        <p:txBody>
          <a:bodyPr/>
          <a:lstStyle/>
          <a:p>
            <a:r>
              <a:rPr lang="en-US" dirty="0"/>
              <a:t>start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614A190D-3F7B-CBAC-5A50-831153C1A937}"/>
              </a:ext>
            </a:extLst>
          </p:cNvPr>
          <p:cNvSpPr>
            <a:spLocks noGrp="1"/>
          </p:cNvSpPr>
          <p:nvPr>
            <p:ph type="dt" sz="half" idx="17"/>
          </p:nvPr>
        </p:nvSpPr>
        <p:spPr>
          <a:xfrm>
            <a:off x="10552926" y="6226628"/>
            <a:ext cx="1143773" cy="631372"/>
          </a:xfrm>
        </p:spPr>
        <p:txBody>
          <a:bodyPr/>
          <a:lstStyle/>
          <a:p>
            <a:fld id="{72B8B865-6043-45BC-B48D-1676CB43D17A}" type="datetime1">
              <a:rPr lang="en-US" smtClean="0"/>
              <a:pPr/>
              <a:t>2/7/2024</a:t>
            </a:fld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B6877262-E5E4-48EE-07EB-10D3549B62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96699" y="6226628"/>
            <a:ext cx="506186" cy="631372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00596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AF4BF4-409A-D7D0-C4B4-E4C719D852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377" y="897075"/>
            <a:ext cx="4340815" cy="2502275"/>
          </a:xfrm>
        </p:spPr>
        <p:txBody>
          <a:bodyPr/>
          <a:lstStyle/>
          <a:p>
            <a:r>
              <a:rPr lang="en-US" dirty="0"/>
              <a:t>Summary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6C43D4C-2345-8036-9E41-2BBB54D14F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6479" y="3558834"/>
            <a:ext cx="4340815" cy="2158003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At Contoso, we believe in giving 110%. By using our next-generation data architecture, we help organizations virtually manage agile workflows. We thrive because of our market knowledge and great team behind our product. </a:t>
            </a:r>
          </a:p>
          <a:p>
            <a:r>
              <a:rPr lang="en-US" dirty="0"/>
              <a:t>As our CEO says, "Efficiencies will come from proactively transforming how we do business."</a:t>
            </a:r>
          </a:p>
          <a:p>
            <a:endParaRPr lang="en-US" dirty="0"/>
          </a:p>
        </p:txBody>
      </p:sp>
      <p:pic>
        <p:nvPicPr>
          <p:cNvPr id="129" name="Content Placeholder 128" descr="A pink backpack with a pear and a pear on top">
            <a:extLst>
              <a:ext uri="{FF2B5EF4-FFF2-40B4-BE49-F238E27FC236}">
                <a16:creationId xmlns:a16="http://schemas.microsoft.com/office/drawing/2014/main" id="{981B61DE-1BDA-1267-D018-85E5219E4984}"/>
              </a:ext>
            </a:extLst>
          </p:cNvPr>
          <p:cNvPicPr>
            <a:picLocks noGrp="1" noChangeAspect="1"/>
          </p:cNvPicPr>
          <p:nvPr>
            <p:ph sz="quarter" idx="18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0563" y="825732"/>
            <a:ext cx="6124575" cy="5036674"/>
          </a:xfr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AD61AA1-E1AF-764F-C738-20C2EE6C438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81001" y="6347724"/>
            <a:ext cx="1306286" cy="402336"/>
          </a:xfrm>
        </p:spPr>
        <p:txBody>
          <a:bodyPr/>
          <a:lstStyle/>
          <a:p>
            <a:r>
              <a:rPr lang="en-US" dirty="0"/>
              <a:t>start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18C6AC-6B1F-50F3-3496-7D0D70D02C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52926" y="6226628"/>
            <a:ext cx="1143773" cy="631372"/>
          </a:xfrm>
        </p:spPr>
        <p:txBody>
          <a:bodyPr/>
          <a:lstStyle/>
          <a:p>
            <a:fld id="{72B8B865-6043-45BC-B48D-1676CB43D17A}" type="datetime1">
              <a:rPr lang="en-US" smtClean="0"/>
              <a:pPr/>
              <a:t>2/7/2024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1BE5D5-C709-131D-BE0B-B81779BFD8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96699" y="6226628"/>
            <a:ext cx="506186" cy="631372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29782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AE308-3076-43DB-B834-DA0B0AE19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052" y="327023"/>
            <a:ext cx="4359630" cy="5561465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BC2CE0-8806-4B2A-A10A-32984D3174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0360" y="1346111"/>
            <a:ext cx="3897629" cy="926119"/>
          </a:xfrm>
        </p:spPr>
        <p:txBody>
          <a:bodyPr/>
          <a:lstStyle/>
          <a:p>
            <a:r>
              <a:rPr lang="en-US" dirty="0"/>
              <a:t>Mirjam Nilsson​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F8EAF86-C944-0D9A-1105-1E9114A8B1E2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7510446" y="2764233"/>
            <a:ext cx="3898056" cy="926119"/>
          </a:xfrm>
        </p:spPr>
        <p:txBody>
          <a:bodyPr/>
          <a:lstStyle/>
          <a:p>
            <a:r>
              <a:rPr lang="en-US" dirty="0"/>
              <a:t>mirjam@contoso.com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DB6DC5B-E002-504A-92A9-78039D4B2C94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5828603" y="4198170"/>
            <a:ext cx="3899503" cy="926119"/>
          </a:xfrm>
        </p:spPr>
        <p:txBody>
          <a:bodyPr/>
          <a:lstStyle/>
          <a:p>
            <a:r>
              <a:rPr lang="en-US" dirty="0"/>
              <a:t>www.contoso.com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8BF2606C-560A-AE1C-E769-E7FC09FCFBD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81001" y="6347724"/>
            <a:ext cx="1306286" cy="402336"/>
          </a:xfrm>
        </p:spPr>
        <p:txBody>
          <a:bodyPr/>
          <a:lstStyle/>
          <a:p>
            <a:r>
              <a:rPr lang="en-US" dirty="0"/>
              <a:t>start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68051-4856-FADE-1394-1BF8D4AFC1EC}"/>
              </a:ext>
            </a:extLst>
          </p:cNvPr>
          <p:cNvSpPr>
            <a:spLocks noGrp="1"/>
          </p:cNvSpPr>
          <p:nvPr>
            <p:ph type="dt" sz="half" idx="17"/>
          </p:nvPr>
        </p:nvSpPr>
        <p:spPr>
          <a:xfrm>
            <a:off x="10552926" y="6226628"/>
            <a:ext cx="1143773" cy="631372"/>
          </a:xfrm>
        </p:spPr>
        <p:txBody>
          <a:bodyPr/>
          <a:lstStyle/>
          <a:p>
            <a:fld id="{FCB1BC7D-EE8F-4610-B748-33D1F9065B77}" type="datetime1">
              <a:rPr lang="en-US" smtClean="0"/>
              <a:pPr/>
              <a:t>2/7/2024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1D134F-4AA5-8D65-F269-E8A1D90CBF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96699" y="6226628"/>
            <a:ext cx="506186" cy="631372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36836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DF434-28DB-4621-A497-D62C41CE0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4786" y="952667"/>
            <a:ext cx="4275364" cy="2646033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788C46-D0BC-4307-AE55-7601A139E7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4786" y="3777225"/>
            <a:ext cx="1983014" cy="171417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Introduction</a:t>
            </a:r>
          </a:p>
          <a:p>
            <a:r>
              <a:rPr lang="en-US" dirty="0"/>
              <a:t>Primary goals</a:t>
            </a:r>
          </a:p>
          <a:p>
            <a:r>
              <a:rPr lang="en-US" dirty="0"/>
              <a:t>Areas of growth</a:t>
            </a:r>
          </a:p>
          <a:p>
            <a:endParaRPr lang="en-US" dirty="0"/>
          </a:p>
        </p:txBody>
      </p:sp>
      <p:sp>
        <p:nvSpPr>
          <p:cNvPr id="43" name="Content Placeholder 42">
            <a:extLst>
              <a:ext uri="{FF2B5EF4-FFF2-40B4-BE49-F238E27FC236}">
                <a16:creationId xmlns:a16="http://schemas.microsoft.com/office/drawing/2014/main" id="{8CF4DA29-8AD0-F6BA-DAD3-19F0852C334F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3027136" y="3797651"/>
            <a:ext cx="1983014" cy="1714170"/>
          </a:xfrm>
        </p:spPr>
        <p:txBody>
          <a:bodyPr/>
          <a:lstStyle/>
          <a:p>
            <a:r>
              <a:rPr lang="en-US" dirty="0"/>
              <a:t>Timeline</a:t>
            </a:r>
          </a:p>
          <a:p>
            <a:r>
              <a:rPr lang="en-US" dirty="0"/>
              <a:t>Summary</a:t>
            </a:r>
          </a:p>
          <a:p>
            <a:endParaRPr lang="en-US" dirty="0"/>
          </a:p>
        </p:txBody>
      </p:sp>
      <p:pic>
        <p:nvPicPr>
          <p:cNvPr id="20" name="Picture Placeholder 19" descr="A backpack with school supplies">
            <a:extLst>
              <a:ext uri="{FF2B5EF4-FFF2-40B4-BE49-F238E27FC236}">
                <a16:creationId xmlns:a16="http://schemas.microsoft.com/office/drawing/2014/main" id="{4CD46B74-5B30-AB05-2BD0-37E5CDC66D7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20716" y="870585"/>
            <a:ext cx="3509982" cy="3098800"/>
          </a:xfrm>
        </p:spPr>
      </p:pic>
      <p:pic>
        <p:nvPicPr>
          <p:cNvPr id="136" name="Picture Placeholder 135" descr="A chair and a stack of books">
            <a:extLst>
              <a:ext uri="{FF2B5EF4-FFF2-40B4-BE49-F238E27FC236}">
                <a16:creationId xmlns:a16="http://schemas.microsoft.com/office/drawing/2014/main" id="{1C94794C-60FA-725C-49F6-AFF0FB56EF1D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74685" y="2777807"/>
            <a:ext cx="3507004" cy="3090672"/>
          </a:xfr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E4105A4-991C-B7B3-23B7-5F42A3A20F2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81001" y="6347724"/>
            <a:ext cx="1306286" cy="402336"/>
          </a:xfrm>
        </p:spPr>
        <p:txBody>
          <a:bodyPr/>
          <a:lstStyle/>
          <a:p>
            <a:r>
              <a:rPr lang="en-US" dirty="0"/>
              <a:t>start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18FBE7-3C46-903D-964E-091F74329C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52926" y="6226628"/>
            <a:ext cx="1143773" cy="631372"/>
          </a:xfrm>
        </p:spPr>
        <p:txBody>
          <a:bodyPr/>
          <a:lstStyle/>
          <a:p>
            <a:fld id="{E9466343-3461-42CD-9CAB-EE1885623C25}" type="datetime1">
              <a:rPr lang="en-US" smtClean="0"/>
              <a:pPr/>
              <a:t>2/7/2024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EEA9E7-F506-729E-13CF-D685FEBDB6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96699" y="6226628"/>
            <a:ext cx="506186" cy="631372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56085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43F67-9C70-4748-8C0C-3A7863422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4881" y="1320979"/>
            <a:ext cx="5821069" cy="1950617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B371F2-DBA5-415A-82C8-651F587B857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44881" y="3555533"/>
            <a:ext cx="5821069" cy="132715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At Contoso, we empower organizations to foster collaborative thinking to further drive workplace innovation. </a:t>
            </a:r>
          </a:p>
          <a:p>
            <a:r>
              <a:rPr lang="en-US" dirty="0"/>
              <a:t>By closing the loop and leveraging agile frameworks, we help business grow organically and foster a consumer-first mindset.</a:t>
            </a:r>
          </a:p>
        </p:txBody>
      </p:sp>
      <p:pic>
        <p:nvPicPr>
          <p:cNvPr id="68" name="Picture Placeholder 67" descr="A group of balloons on a pink background">
            <a:extLst>
              <a:ext uri="{FF2B5EF4-FFF2-40B4-BE49-F238E27FC236}">
                <a16:creationId xmlns:a16="http://schemas.microsoft.com/office/drawing/2014/main" id="{16F28372-D3ED-85C0-6BC7-96D2F9F281EF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95387" y="1816586"/>
            <a:ext cx="3480138" cy="3045521"/>
          </a:xfr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BFC19A2-2276-52CB-49D1-7D1BD0FE261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81001" y="6347724"/>
            <a:ext cx="1306286" cy="402336"/>
          </a:xfrm>
        </p:spPr>
        <p:txBody>
          <a:bodyPr/>
          <a:lstStyle/>
          <a:p>
            <a:r>
              <a:rPr lang="en-US" dirty="0"/>
              <a:t>start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04579C-DA6D-B905-B710-1E6243E8C70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52926" y="6226628"/>
            <a:ext cx="1143773" cy="631372"/>
          </a:xfrm>
        </p:spPr>
        <p:txBody>
          <a:bodyPr/>
          <a:lstStyle/>
          <a:p>
            <a:fld id="{EA52206C-522E-4279-9E0D-1C28CCBD7571}" type="datetime1">
              <a:rPr lang="en-US" smtClean="0"/>
              <a:pPr/>
              <a:t>2/7/2024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420634-75FC-1021-C59D-6A615E04CC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96699" y="6226628"/>
            <a:ext cx="506186" cy="631372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97991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4ACD2E1D-71BC-52E7-8535-1AB9460C52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3686" y="1176402"/>
            <a:ext cx="7464628" cy="2969485"/>
          </a:xfrm>
        </p:spPr>
        <p:txBody>
          <a:bodyPr/>
          <a:lstStyle/>
          <a:p>
            <a:r>
              <a:rPr lang="en-US" dirty="0"/>
              <a:t>Primary </a:t>
            </a:r>
            <a:br>
              <a:rPr lang="en-US" dirty="0"/>
            </a:br>
            <a:r>
              <a:rPr lang="en-US" dirty="0"/>
              <a:t>goals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BFCBEB5C-0817-44F1-57E0-D62A55E21E58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3961947" y="4569658"/>
            <a:ext cx="4268106" cy="652923"/>
          </a:xfrm>
        </p:spPr>
        <p:txBody>
          <a:bodyPr/>
          <a:lstStyle/>
          <a:p>
            <a:r>
              <a:rPr lang="en-US" dirty="0"/>
              <a:t>Annual revenue growth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61A4BD0-4257-9B05-5FB0-60D144BB4CB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81001" y="6347724"/>
            <a:ext cx="1306286" cy="402336"/>
          </a:xfrm>
        </p:spPr>
        <p:txBody>
          <a:bodyPr/>
          <a:lstStyle/>
          <a:p>
            <a:r>
              <a:rPr lang="en-US" dirty="0"/>
              <a:t>start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0949216-98A1-DFEE-5EDE-40542C3DE9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52926" y="6226628"/>
            <a:ext cx="1143773" cy="631372"/>
          </a:xfrm>
        </p:spPr>
        <p:txBody>
          <a:bodyPr/>
          <a:lstStyle/>
          <a:p>
            <a:fld id="{72B8B865-6043-45BC-B48D-1676CB43D17A}" type="datetime1">
              <a:rPr lang="en-US" smtClean="0"/>
              <a:pPr/>
              <a:t>2/7/2024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DADCB60-4126-4818-6DDF-3E3FD6CCE9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96699" y="6226628"/>
            <a:ext cx="506186" cy="631372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2324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3047E-FBFD-4F79-BCA5-10E69740F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350" y="851548"/>
            <a:ext cx="10907016" cy="1491602"/>
          </a:xfrm>
        </p:spPr>
        <p:txBody>
          <a:bodyPr/>
          <a:lstStyle/>
          <a:p>
            <a:r>
              <a:rPr lang="en-US" dirty="0"/>
              <a:t>Quarterly performance</a:t>
            </a:r>
          </a:p>
        </p:txBody>
      </p:sp>
      <p:graphicFrame>
        <p:nvGraphicFramePr>
          <p:cNvPr id="13" name="Content Placeholder 12" descr="Chart">
            <a:extLst>
              <a:ext uri="{FF2B5EF4-FFF2-40B4-BE49-F238E27FC236}">
                <a16:creationId xmlns:a16="http://schemas.microsoft.com/office/drawing/2014/main" id="{9BB3089F-9D5A-743C-9053-797B8AD337B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70906966"/>
              </p:ext>
            </p:extLst>
          </p:nvPr>
        </p:nvGraphicFramePr>
        <p:xfrm>
          <a:off x="735013" y="3338513"/>
          <a:ext cx="10763250" cy="21399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1DA0D3E-DF05-DC76-9E57-9A38A6E2513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81001" y="6347724"/>
            <a:ext cx="1306286" cy="402336"/>
          </a:xfrm>
        </p:spPr>
        <p:txBody>
          <a:bodyPr/>
          <a:lstStyle/>
          <a:p>
            <a:r>
              <a:rPr lang="en-US" dirty="0"/>
              <a:t>start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CDBCEE-BAE9-227E-1B67-DAFF929A9A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52926" y="6226628"/>
            <a:ext cx="1143773" cy="631372"/>
          </a:xfrm>
        </p:spPr>
        <p:txBody>
          <a:bodyPr/>
          <a:lstStyle/>
          <a:p>
            <a:fld id="{A21CCBE5-6D7D-49E8-B4C7-BF5B0172462B}" type="datetime1">
              <a:rPr lang="en-US" smtClean="0"/>
              <a:pPr/>
              <a:t>2/7/2024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D58C14-DDB7-A845-BB06-BE79D4FE38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96699" y="6226628"/>
            <a:ext cx="506186" cy="631372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73869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F75DE-8A44-4EC5-83C6-95BDDF10D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740513"/>
            <a:ext cx="4269017" cy="2717151"/>
          </a:xfrm>
        </p:spPr>
        <p:txBody>
          <a:bodyPr/>
          <a:lstStyle/>
          <a:p>
            <a:r>
              <a:rPr lang="en-US" dirty="0"/>
              <a:t>Areas of growth</a:t>
            </a:r>
          </a:p>
        </p:txBody>
      </p:sp>
      <p:graphicFrame>
        <p:nvGraphicFramePr>
          <p:cNvPr id="24" name="Content Placeholder 18">
            <a:extLst>
              <a:ext uri="{FF2B5EF4-FFF2-40B4-BE49-F238E27FC236}">
                <a16:creationId xmlns:a16="http://schemas.microsoft.com/office/drawing/2014/main" id="{AFCD3B3B-398A-8207-2903-4315CFA9BEC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98272582"/>
              </p:ext>
            </p:extLst>
          </p:nvPr>
        </p:nvGraphicFramePr>
        <p:xfrm>
          <a:off x="4983163" y="1255713"/>
          <a:ext cx="6766560" cy="4162594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990358">
                  <a:extLst>
                    <a:ext uri="{9D8B030D-6E8A-4147-A177-3AD203B41FA5}">
                      <a16:colId xmlns:a16="http://schemas.microsoft.com/office/drawing/2014/main" val="1556557901"/>
                    </a:ext>
                  </a:extLst>
                </a:gridCol>
                <a:gridCol w="859616">
                  <a:extLst>
                    <a:ext uri="{9D8B030D-6E8A-4147-A177-3AD203B41FA5}">
                      <a16:colId xmlns:a16="http://schemas.microsoft.com/office/drawing/2014/main" val="2125151449"/>
                    </a:ext>
                  </a:extLst>
                </a:gridCol>
                <a:gridCol w="1689977">
                  <a:extLst>
                    <a:ext uri="{9D8B030D-6E8A-4147-A177-3AD203B41FA5}">
                      <a16:colId xmlns:a16="http://schemas.microsoft.com/office/drawing/2014/main" val="3936393425"/>
                    </a:ext>
                  </a:extLst>
                </a:gridCol>
                <a:gridCol w="992944">
                  <a:extLst>
                    <a:ext uri="{9D8B030D-6E8A-4147-A177-3AD203B41FA5}">
                      <a16:colId xmlns:a16="http://schemas.microsoft.com/office/drawing/2014/main" val="864779359"/>
                    </a:ext>
                  </a:extLst>
                </a:gridCol>
                <a:gridCol w="2233665">
                  <a:extLst>
                    <a:ext uri="{9D8B030D-6E8A-4147-A177-3AD203B41FA5}">
                      <a16:colId xmlns:a16="http://schemas.microsoft.com/office/drawing/2014/main" val="4106158268"/>
                    </a:ext>
                  </a:extLst>
                </a:gridCol>
              </a:tblGrid>
              <a:tr h="1254754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+mj-lt"/>
                        </a:rPr>
                        <a:t>B2B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+mj-lt"/>
                        </a:rPr>
                        <a:t>Supply chain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+mj-lt"/>
                        </a:rPr>
                        <a:t>ROI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+mj-lt"/>
                        </a:rPr>
                        <a:t>E-commerce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96357397"/>
                  </a:ext>
                </a:extLst>
              </a:tr>
              <a:tr h="72696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+mj-lt"/>
                        </a:rPr>
                        <a:t>Q1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4.5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2.3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1.7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5.0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06408975"/>
                  </a:ext>
                </a:extLst>
              </a:tr>
              <a:tr h="72696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+mj-lt"/>
                        </a:rPr>
                        <a:t>Q2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3.2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5.1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4.4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3.0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01163"/>
                  </a:ext>
                </a:extLst>
              </a:tr>
              <a:tr h="72696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+mj-lt"/>
                        </a:rPr>
                        <a:t>Q3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2.1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1.7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2.5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2.8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08023019"/>
                  </a:ext>
                </a:extLst>
              </a:tr>
              <a:tr h="72696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+mj-lt"/>
                        </a:rPr>
                        <a:t>Q4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4.5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2.2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1.7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7.0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97645911"/>
                  </a:ext>
                </a:extLst>
              </a:tr>
            </a:tbl>
          </a:graphicData>
        </a:graphic>
      </p:graphicFrame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8A0C081-8B6B-376A-4E7B-D5793D59C6E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81001" y="6347724"/>
            <a:ext cx="1306286" cy="402336"/>
          </a:xfrm>
        </p:spPr>
        <p:txBody>
          <a:bodyPr/>
          <a:lstStyle/>
          <a:p>
            <a:r>
              <a:rPr lang="en-US" dirty="0"/>
              <a:t>start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C7EC9EA-CA40-8DD2-CC9E-F1960418B8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52926" y="6226628"/>
            <a:ext cx="1143773" cy="631372"/>
          </a:xfrm>
        </p:spPr>
        <p:txBody>
          <a:bodyPr/>
          <a:lstStyle/>
          <a:p>
            <a:fld id="{6C82904E-9B0C-4405-8929-4C487C36DB48}" type="datetime1">
              <a:rPr lang="en-US" smtClean="0"/>
              <a:pPr/>
              <a:t>2/7/2024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FA6FEA-8A53-A674-4C2A-2B552C959A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96699" y="6226628"/>
            <a:ext cx="506186" cy="631372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29174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4BBBE8C-701A-5C62-E9FE-47EA70E54F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89237" y="1285844"/>
            <a:ext cx="6596857" cy="3154960"/>
          </a:xfrm>
        </p:spPr>
        <p:txBody>
          <a:bodyPr/>
          <a:lstStyle/>
          <a:p>
            <a:r>
              <a:rPr lang="en-US" dirty="0"/>
              <a:t>Business opportunities are like buses. There's always another one coming.</a:t>
            </a:r>
            <a:br>
              <a:rPr lang="en-US" dirty="0"/>
            </a:br>
            <a:endParaRPr lang="en-US" dirty="0"/>
          </a:p>
        </p:txBody>
      </p:sp>
      <p:sp>
        <p:nvSpPr>
          <p:cNvPr id="12" name="Subtitle 11">
            <a:extLst>
              <a:ext uri="{FF2B5EF4-FFF2-40B4-BE49-F238E27FC236}">
                <a16:creationId xmlns:a16="http://schemas.microsoft.com/office/drawing/2014/main" id="{8C6F31D2-B77D-AB0C-178E-25FFFF2E12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61947" y="4440804"/>
            <a:ext cx="4268106" cy="652923"/>
          </a:xfrm>
        </p:spPr>
        <p:txBody>
          <a:bodyPr/>
          <a:lstStyle/>
          <a:p>
            <a:r>
              <a:rPr lang="en-US" dirty="0"/>
              <a:t>Richard Branson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E50FCC0-E064-920F-7E81-0F37066D851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81001" y="6347724"/>
            <a:ext cx="1306286" cy="402336"/>
          </a:xfrm>
        </p:spPr>
        <p:txBody>
          <a:bodyPr/>
          <a:lstStyle/>
          <a:p>
            <a:r>
              <a:rPr lang="en-US" dirty="0"/>
              <a:t>start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A5F2AFE-3A19-4238-7046-B2E2B500D3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52926" y="6226628"/>
            <a:ext cx="1143773" cy="631372"/>
          </a:xfrm>
        </p:spPr>
        <p:txBody>
          <a:bodyPr/>
          <a:lstStyle/>
          <a:p>
            <a:fld id="{A22CC727-EC23-44AC-BC24-26E4723D3166}" type="datetime1">
              <a:rPr lang="en-US" smtClean="0"/>
              <a:pPr/>
              <a:t>2/7/2024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73C989-87C0-7B26-9D74-2098353632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96699" y="6226628"/>
            <a:ext cx="506186" cy="631372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45607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6F7BB-30A8-4980-AD4A-2FB0B53FA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350" y="315449"/>
            <a:ext cx="10907016" cy="1701774"/>
          </a:xfrm>
        </p:spPr>
        <p:txBody>
          <a:bodyPr/>
          <a:lstStyle/>
          <a:p>
            <a:r>
              <a:rPr lang="en-US" dirty="0"/>
              <a:t>Meet our team</a:t>
            </a:r>
          </a:p>
        </p:txBody>
      </p:sp>
      <p:pic>
        <p:nvPicPr>
          <p:cNvPr id="35" name="Content Placeholder 34" descr="A person in a suit">
            <a:extLst>
              <a:ext uri="{FF2B5EF4-FFF2-40B4-BE49-F238E27FC236}">
                <a16:creationId xmlns:a16="http://schemas.microsoft.com/office/drawing/2014/main" id="{A9809500-B655-FFCD-504A-BB25F817EE9D}"/>
              </a:ext>
            </a:extLst>
          </p:cNvPr>
          <p:cNvPicPr>
            <a:picLocks noGrp="1" noChangeAspect="1"/>
          </p:cNvPicPr>
          <p:nvPr>
            <p:ph type="pic" sz="quarter" idx="29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2859" y="2346444"/>
            <a:ext cx="2302606" cy="2004699"/>
          </a:xfr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44806BD-2A47-1293-3D93-72426CD1115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50428" y="4703674"/>
            <a:ext cx="2373772" cy="347662"/>
          </a:xfrm>
        </p:spPr>
        <p:txBody>
          <a:bodyPr/>
          <a:lstStyle/>
          <a:p>
            <a:r>
              <a:rPr lang="en-US" dirty="0"/>
              <a:t>Takuma Hayashi​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DDC43EF9-0C3E-F7E2-843E-29F11608C5E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50427" y="5071327"/>
            <a:ext cx="2373772" cy="347662"/>
          </a:xfrm>
        </p:spPr>
        <p:txBody>
          <a:bodyPr/>
          <a:lstStyle/>
          <a:p>
            <a:r>
              <a:rPr lang="en-US" dirty="0"/>
              <a:t>President</a:t>
            </a:r>
          </a:p>
        </p:txBody>
      </p:sp>
      <p:pic>
        <p:nvPicPr>
          <p:cNvPr id="43" name="Content Placeholder 42" descr="A person with blonde hair">
            <a:extLst>
              <a:ext uri="{FF2B5EF4-FFF2-40B4-BE49-F238E27FC236}">
                <a16:creationId xmlns:a16="http://schemas.microsoft.com/office/drawing/2014/main" id="{27E40C46-EE31-6818-A3F3-ECAED1186435}"/>
              </a:ext>
            </a:extLst>
          </p:cNvPr>
          <p:cNvPicPr>
            <a:picLocks noGrp="1" noChangeAspect="1"/>
          </p:cNvPicPr>
          <p:nvPr>
            <p:ph type="pic" sz="quarter" idx="30"/>
          </p:nvPr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12" r="412"/>
          <a:stretch/>
        </p:blipFill>
        <p:spPr>
          <a:xfrm>
            <a:off x="3557305" y="2350254"/>
            <a:ext cx="2302606" cy="2004699"/>
          </a:xfrm>
        </p:spPr>
      </p:pic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D913A417-1FCC-7F5A-A059-57507A40B19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92233" y="4703674"/>
            <a:ext cx="2386898" cy="347662"/>
          </a:xfrm>
        </p:spPr>
        <p:txBody>
          <a:bodyPr/>
          <a:lstStyle/>
          <a:p>
            <a:r>
              <a:rPr lang="en-US" dirty="0"/>
              <a:t>Mirjam Nilsson​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E0F73844-7BAB-E58B-0AB3-A7E7B1494B3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492232" y="5071327"/>
            <a:ext cx="2386898" cy="347662"/>
          </a:xfrm>
        </p:spPr>
        <p:txBody>
          <a:bodyPr/>
          <a:lstStyle/>
          <a:p>
            <a:r>
              <a:rPr lang="en-US" dirty="0"/>
              <a:t>Chief Executive Officer</a:t>
            </a:r>
          </a:p>
        </p:txBody>
      </p:sp>
      <p:pic>
        <p:nvPicPr>
          <p:cNvPr id="45" name="Content Placeholder 44" descr="A person with curly hair smiling">
            <a:extLst>
              <a:ext uri="{FF2B5EF4-FFF2-40B4-BE49-F238E27FC236}">
                <a16:creationId xmlns:a16="http://schemas.microsoft.com/office/drawing/2014/main" id="{1A29237D-E4D0-14EA-76AB-D8D16D867B0F}"/>
              </a:ext>
            </a:extLst>
          </p:cNvPr>
          <p:cNvPicPr>
            <a:picLocks noGrp="1" noChangeAspect="1"/>
          </p:cNvPicPr>
          <p:nvPr>
            <p:ph type="pic" sz="quarter" idx="31"/>
          </p:nvPr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71" r="471"/>
          <a:stretch/>
        </p:blipFill>
        <p:spPr>
          <a:xfrm>
            <a:off x="6331750" y="2346444"/>
            <a:ext cx="2302606" cy="2004699"/>
          </a:xfrm>
        </p:spPr>
      </p:pic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87589502-972F-601D-DED1-398CFBB801C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99254" y="4703674"/>
            <a:ext cx="2354492" cy="347662"/>
          </a:xfrm>
        </p:spPr>
        <p:txBody>
          <a:bodyPr/>
          <a:lstStyle/>
          <a:p>
            <a:r>
              <a:rPr lang="en-US" dirty="0"/>
              <a:t>Flora Berggren​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47E45D69-5E62-B840-034D-0F877061DB6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299253" y="5071327"/>
            <a:ext cx="2354492" cy="347662"/>
          </a:xfrm>
        </p:spPr>
        <p:txBody>
          <a:bodyPr>
            <a:normAutofit fontScale="92500"/>
          </a:bodyPr>
          <a:lstStyle/>
          <a:p>
            <a:r>
              <a:rPr lang="en-US" dirty="0"/>
              <a:t>Chief Operations Officer</a:t>
            </a:r>
          </a:p>
        </p:txBody>
      </p:sp>
      <p:pic>
        <p:nvPicPr>
          <p:cNvPr id="49" name="Content Placeholder 48" descr="A person with a beard smiling">
            <a:extLst>
              <a:ext uri="{FF2B5EF4-FFF2-40B4-BE49-F238E27FC236}">
                <a16:creationId xmlns:a16="http://schemas.microsoft.com/office/drawing/2014/main" id="{CE34F6CC-8AA6-1646-732C-7A24E63EEAFC}"/>
              </a:ext>
            </a:extLst>
          </p:cNvPr>
          <p:cNvPicPr>
            <a:picLocks noGrp="1" noChangeAspect="1"/>
          </p:cNvPicPr>
          <p:nvPr>
            <p:ph type="pic" sz="quarter" idx="32"/>
          </p:nvPr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27" b="227"/>
          <a:stretch/>
        </p:blipFill>
        <p:spPr>
          <a:xfrm>
            <a:off x="9106703" y="2350254"/>
            <a:ext cx="2302606" cy="2004699"/>
          </a:xfrm>
        </p:spPr>
      </p:pic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C3C1BEA2-743C-F6FB-19B8-A3760DCA102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73870" y="4703674"/>
            <a:ext cx="2354490" cy="347662"/>
          </a:xfrm>
        </p:spPr>
        <p:txBody>
          <a:bodyPr/>
          <a:lstStyle/>
          <a:p>
            <a:r>
              <a:rPr lang="en-US" dirty="0"/>
              <a:t>Rajesh Santoshi​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C7AAC9E3-7E81-71AA-614F-9708F50A9FF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073869" y="5071327"/>
            <a:ext cx="2354490" cy="347662"/>
          </a:xfrm>
        </p:spPr>
        <p:txBody>
          <a:bodyPr/>
          <a:lstStyle/>
          <a:p>
            <a:r>
              <a:rPr lang="en-US" dirty="0"/>
              <a:t>VP Marketing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BF829B5F-1D60-37B7-08B1-DB93B7DB415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81001" y="6347724"/>
            <a:ext cx="1306286" cy="402336"/>
          </a:xfrm>
        </p:spPr>
        <p:txBody>
          <a:bodyPr/>
          <a:lstStyle/>
          <a:p>
            <a:r>
              <a:rPr lang="en-US" dirty="0"/>
              <a:t>start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B8E8BC6-DC76-CCDB-F165-60E31331DF7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52926" y="6226628"/>
            <a:ext cx="1143773" cy="631372"/>
          </a:xfrm>
        </p:spPr>
        <p:txBody>
          <a:bodyPr/>
          <a:lstStyle/>
          <a:p>
            <a:fld id="{116DB854-E9B2-48CC-BCAE-5C9CF20956D8}" type="datetime1">
              <a:rPr lang="en-US" smtClean="0"/>
              <a:pPr/>
              <a:t>2/7/2024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294B24-AB97-5B63-F780-6EDBB938BC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96699" y="6226628"/>
            <a:ext cx="506186" cy="631372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8</a:t>
            </a:fld>
            <a:endParaRPr lang="en-US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E844C3D-B47F-334A-96FF-E48E10CA1D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63641" y="2017224"/>
            <a:ext cx="2340875" cy="2348312"/>
            <a:chOff x="1466850" y="380320"/>
            <a:chExt cx="3737172" cy="3749047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D5CDA05E-40A3-A9A3-586E-329992AF91FC}"/>
                </a:ext>
              </a:extLst>
            </p:cNvPr>
            <p:cNvSpPr/>
            <p:nvPr userDrawn="1"/>
          </p:nvSpPr>
          <p:spPr>
            <a:xfrm>
              <a:off x="1466850" y="875621"/>
              <a:ext cx="3737172" cy="3253746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43F8596-F311-9A7E-1254-5FB2FDDAD549}"/>
                </a:ext>
              </a:extLst>
            </p:cNvPr>
            <p:cNvSpPr/>
            <p:nvPr userDrawn="1"/>
          </p:nvSpPr>
          <p:spPr>
            <a:xfrm>
              <a:off x="1466850" y="380320"/>
              <a:ext cx="3737172" cy="495301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AF65F2BA-7622-90A9-394C-8587C49C51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3538256" y="2022515"/>
            <a:ext cx="2340875" cy="2348312"/>
            <a:chOff x="1466850" y="380320"/>
            <a:chExt cx="3737172" cy="3749047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27123F0D-5A8D-DA9B-7244-F1715A2EBDD0}"/>
                </a:ext>
              </a:extLst>
            </p:cNvPr>
            <p:cNvSpPr/>
            <p:nvPr userDrawn="1"/>
          </p:nvSpPr>
          <p:spPr>
            <a:xfrm>
              <a:off x="1466850" y="875621"/>
              <a:ext cx="3737172" cy="3253746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576D5357-02A4-17C4-F909-07412434D1F2}"/>
                </a:ext>
              </a:extLst>
            </p:cNvPr>
            <p:cNvSpPr/>
            <p:nvPr userDrawn="1"/>
          </p:nvSpPr>
          <p:spPr>
            <a:xfrm>
              <a:off x="1466850" y="380320"/>
              <a:ext cx="3737172" cy="495301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D26857D7-301E-EC86-C788-C9E5F707EB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087485" y="2022515"/>
            <a:ext cx="2340875" cy="2348312"/>
            <a:chOff x="1466850" y="380320"/>
            <a:chExt cx="3737172" cy="3749047"/>
          </a:xfrm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AD64ACD4-F9A6-18EE-FA20-9B4DA6A276DE}"/>
                </a:ext>
              </a:extLst>
            </p:cNvPr>
            <p:cNvSpPr/>
            <p:nvPr userDrawn="1"/>
          </p:nvSpPr>
          <p:spPr>
            <a:xfrm>
              <a:off x="1466850" y="875621"/>
              <a:ext cx="3737172" cy="3253746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1104A463-1556-0E37-3F47-A8DAC6255C9F}"/>
                </a:ext>
              </a:extLst>
            </p:cNvPr>
            <p:cNvSpPr/>
            <p:nvPr userDrawn="1"/>
          </p:nvSpPr>
          <p:spPr>
            <a:xfrm>
              <a:off x="1466850" y="380320"/>
              <a:ext cx="3737172" cy="495301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47434738-45C3-2E4D-866F-9A7FAE9C44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6312871" y="2017224"/>
            <a:ext cx="2340875" cy="2348312"/>
            <a:chOff x="1466850" y="380320"/>
            <a:chExt cx="3737172" cy="3749047"/>
          </a:xfrm>
        </p:grpSpPr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8C246892-8F62-E19E-ADA5-7ED7CD29952F}"/>
                </a:ext>
              </a:extLst>
            </p:cNvPr>
            <p:cNvSpPr/>
            <p:nvPr userDrawn="1"/>
          </p:nvSpPr>
          <p:spPr>
            <a:xfrm>
              <a:off x="1466850" y="875621"/>
              <a:ext cx="3737172" cy="3253746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B659AF94-BF45-4370-6784-19022D7E5CE9}"/>
                </a:ext>
              </a:extLst>
            </p:cNvPr>
            <p:cNvSpPr/>
            <p:nvPr/>
          </p:nvSpPr>
          <p:spPr>
            <a:xfrm>
              <a:off x="1466850" y="380320"/>
              <a:ext cx="3737172" cy="495301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4774530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CFBA1-7DB3-A5E9-3B17-CC33848514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350" y="315449"/>
            <a:ext cx="10907016" cy="1701774"/>
          </a:xfrm>
        </p:spPr>
        <p:txBody>
          <a:bodyPr/>
          <a:lstStyle/>
          <a:p>
            <a:r>
              <a:rPr lang="en-US" dirty="0"/>
              <a:t>Meet our extended team</a:t>
            </a:r>
          </a:p>
        </p:txBody>
      </p:sp>
      <p:pic>
        <p:nvPicPr>
          <p:cNvPr id="29" name="Picture Placeholder 21" descr="Close up of a person smiling">
            <a:extLst>
              <a:ext uri="{FF2B5EF4-FFF2-40B4-BE49-F238E27FC236}">
                <a16:creationId xmlns:a16="http://schemas.microsoft.com/office/drawing/2014/main" id="{2F68DE05-B7F3-1361-A5BD-7151430A2E5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8" b="68"/>
          <a:stretch/>
        </p:blipFill>
        <p:spPr>
          <a:xfrm>
            <a:off x="1697973" y="1892230"/>
            <a:ext cx="1162050" cy="1161288"/>
          </a:xfrm>
          <a:ln w="38100">
            <a:solidFill>
              <a:schemeClr val="tx1"/>
            </a:solidFill>
          </a:ln>
        </p:spPr>
      </p:pic>
      <p:sp>
        <p:nvSpPr>
          <p:cNvPr id="70" name="Text Placeholder 69">
            <a:extLst>
              <a:ext uri="{FF2B5EF4-FFF2-40B4-BE49-F238E27FC236}">
                <a16:creationId xmlns:a16="http://schemas.microsoft.com/office/drawing/2014/main" id="{7A1711D5-33B2-858E-89FA-E21D8414590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86599" y="3172022"/>
            <a:ext cx="2373772" cy="245211"/>
          </a:xfrm>
        </p:spPr>
        <p:txBody>
          <a:bodyPr/>
          <a:lstStyle/>
          <a:p>
            <a:r>
              <a:rPr lang="en-US" dirty="0"/>
              <a:t>Takuma Hayashi</a:t>
            </a:r>
          </a:p>
        </p:txBody>
      </p:sp>
      <p:sp>
        <p:nvSpPr>
          <p:cNvPr id="71" name="Text Placeholder 70">
            <a:extLst>
              <a:ext uri="{FF2B5EF4-FFF2-40B4-BE49-F238E27FC236}">
                <a16:creationId xmlns:a16="http://schemas.microsoft.com/office/drawing/2014/main" id="{3417095A-1948-4BF5-4EAD-4A121DA260D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086599" y="3439113"/>
            <a:ext cx="2373772" cy="347662"/>
          </a:xfrm>
        </p:spPr>
        <p:txBody>
          <a:bodyPr/>
          <a:lstStyle/>
          <a:p>
            <a:r>
              <a:rPr lang="en-US" dirty="0"/>
              <a:t>President</a:t>
            </a:r>
          </a:p>
        </p:txBody>
      </p:sp>
      <p:pic>
        <p:nvPicPr>
          <p:cNvPr id="91" name="Picture Placeholder 15" descr="A person wearing glasses">
            <a:extLst>
              <a:ext uri="{FF2B5EF4-FFF2-40B4-BE49-F238E27FC236}">
                <a16:creationId xmlns:a16="http://schemas.microsoft.com/office/drawing/2014/main" id="{8FDFF061-4E78-5311-26B8-D40CE1CA1504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92460" y="3899517"/>
            <a:ext cx="1162050" cy="1161288"/>
          </a:xfrm>
          <a:ln w="38100">
            <a:solidFill>
              <a:schemeClr val="tx1"/>
            </a:solidFill>
          </a:ln>
        </p:spPr>
      </p:pic>
      <p:sp>
        <p:nvSpPr>
          <p:cNvPr id="72" name="Text Placeholder 71">
            <a:extLst>
              <a:ext uri="{FF2B5EF4-FFF2-40B4-BE49-F238E27FC236}">
                <a16:creationId xmlns:a16="http://schemas.microsoft.com/office/drawing/2014/main" id="{ADA73BF2-8355-95FC-53B9-8C25D9FD175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086599" y="5184234"/>
            <a:ext cx="2373772" cy="245211"/>
          </a:xfrm>
        </p:spPr>
        <p:txBody>
          <a:bodyPr/>
          <a:lstStyle/>
          <a:p>
            <a:r>
              <a:rPr lang="en-US" dirty="0"/>
              <a:t>Graham Barnes</a:t>
            </a:r>
          </a:p>
        </p:txBody>
      </p:sp>
      <p:sp>
        <p:nvSpPr>
          <p:cNvPr id="73" name="Text Placeholder 72">
            <a:extLst>
              <a:ext uri="{FF2B5EF4-FFF2-40B4-BE49-F238E27FC236}">
                <a16:creationId xmlns:a16="http://schemas.microsoft.com/office/drawing/2014/main" id="{3F5C2703-000D-B726-45D0-FC4DB1CA199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086599" y="5451325"/>
            <a:ext cx="2373772" cy="347662"/>
          </a:xfrm>
        </p:spPr>
        <p:txBody>
          <a:bodyPr/>
          <a:lstStyle/>
          <a:p>
            <a:r>
              <a:rPr lang="en-US" dirty="0"/>
              <a:t>VP Product</a:t>
            </a:r>
          </a:p>
        </p:txBody>
      </p:sp>
      <p:pic>
        <p:nvPicPr>
          <p:cNvPr id="86" name="Picture Placeholder 50" descr="A person with blonde hair">
            <a:extLst>
              <a:ext uri="{FF2B5EF4-FFF2-40B4-BE49-F238E27FC236}">
                <a16:creationId xmlns:a16="http://schemas.microsoft.com/office/drawing/2014/main" id="{59B1BD90-F438-3AE2-9CBE-D9075E78BE2E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8" b="68"/>
          <a:stretch/>
        </p:blipFill>
        <p:spPr>
          <a:xfrm>
            <a:off x="4244984" y="1892230"/>
            <a:ext cx="1162050" cy="1161288"/>
          </a:xfrm>
          <a:ln w="38100">
            <a:solidFill>
              <a:schemeClr val="tx1"/>
            </a:solidFill>
          </a:ln>
        </p:spPr>
      </p:pic>
      <p:sp>
        <p:nvSpPr>
          <p:cNvPr id="74" name="Text Placeholder 73">
            <a:extLst>
              <a:ext uri="{FF2B5EF4-FFF2-40B4-BE49-F238E27FC236}">
                <a16:creationId xmlns:a16="http://schemas.microsoft.com/office/drawing/2014/main" id="{2CF042AD-8038-D2AA-9F02-315F177E3C9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639123" y="3172022"/>
            <a:ext cx="2373772" cy="245211"/>
          </a:xfrm>
        </p:spPr>
        <p:txBody>
          <a:bodyPr/>
          <a:lstStyle/>
          <a:p>
            <a:r>
              <a:rPr lang="en-US" dirty="0"/>
              <a:t>Mirjam Nilsson​</a:t>
            </a:r>
          </a:p>
        </p:txBody>
      </p:sp>
      <p:sp>
        <p:nvSpPr>
          <p:cNvPr id="75" name="Text Placeholder 74">
            <a:extLst>
              <a:ext uri="{FF2B5EF4-FFF2-40B4-BE49-F238E27FC236}">
                <a16:creationId xmlns:a16="http://schemas.microsoft.com/office/drawing/2014/main" id="{CF61B26E-40D8-8485-A024-72A959031A0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639123" y="3439113"/>
            <a:ext cx="2373772" cy="347662"/>
          </a:xfrm>
        </p:spPr>
        <p:txBody>
          <a:bodyPr/>
          <a:lstStyle/>
          <a:p>
            <a:r>
              <a:rPr lang="en-US" dirty="0"/>
              <a:t>Chief Executive Officer</a:t>
            </a:r>
          </a:p>
        </p:txBody>
      </p:sp>
      <p:pic>
        <p:nvPicPr>
          <p:cNvPr id="92" name="Picture Placeholder 48" descr="A person smiling for the camera">
            <a:extLst>
              <a:ext uri="{FF2B5EF4-FFF2-40B4-BE49-F238E27FC236}">
                <a16:creationId xmlns:a16="http://schemas.microsoft.com/office/drawing/2014/main" id="{D6411518-C541-A648-3946-BD2D6C187C4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44984" y="3899517"/>
            <a:ext cx="1162050" cy="1161288"/>
          </a:xfrm>
          <a:ln w="38100">
            <a:solidFill>
              <a:schemeClr val="tx1"/>
            </a:solidFill>
          </a:ln>
        </p:spPr>
      </p:pic>
      <p:sp>
        <p:nvSpPr>
          <p:cNvPr id="76" name="Text Placeholder 75">
            <a:extLst>
              <a:ext uri="{FF2B5EF4-FFF2-40B4-BE49-F238E27FC236}">
                <a16:creationId xmlns:a16="http://schemas.microsoft.com/office/drawing/2014/main" id="{1C04D1C2-2F8B-526F-B7B4-61E5157BD12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639123" y="5184234"/>
            <a:ext cx="2373772" cy="245211"/>
          </a:xfrm>
        </p:spPr>
        <p:txBody>
          <a:bodyPr/>
          <a:lstStyle/>
          <a:p>
            <a:r>
              <a:rPr lang="en-US" dirty="0"/>
              <a:t>Rowan Murphy</a:t>
            </a:r>
          </a:p>
        </p:txBody>
      </p:sp>
      <p:sp>
        <p:nvSpPr>
          <p:cNvPr id="77" name="Text Placeholder 76">
            <a:extLst>
              <a:ext uri="{FF2B5EF4-FFF2-40B4-BE49-F238E27FC236}">
                <a16:creationId xmlns:a16="http://schemas.microsoft.com/office/drawing/2014/main" id="{CCECFDC9-4F1D-1C76-DC91-EA229BEDE14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3639123" y="5451325"/>
            <a:ext cx="2373772" cy="347662"/>
          </a:xfrm>
        </p:spPr>
        <p:txBody>
          <a:bodyPr/>
          <a:lstStyle/>
          <a:p>
            <a:r>
              <a:rPr lang="en-US" dirty="0"/>
              <a:t>SEO Strategist</a:t>
            </a:r>
          </a:p>
        </p:txBody>
      </p:sp>
      <p:pic>
        <p:nvPicPr>
          <p:cNvPr id="87" name="Picture Placeholder 17" descr="A person smiling at the camera">
            <a:extLst>
              <a:ext uri="{FF2B5EF4-FFF2-40B4-BE49-F238E27FC236}">
                <a16:creationId xmlns:a16="http://schemas.microsoft.com/office/drawing/2014/main" id="{1A11AEA9-C3D8-D352-7AC9-D4865788E828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8" b="68"/>
          <a:stretch/>
        </p:blipFill>
        <p:spPr>
          <a:xfrm>
            <a:off x="6786137" y="1892230"/>
            <a:ext cx="1162050" cy="1161288"/>
          </a:xfrm>
          <a:ln w="38100">
            <a:solidFill>
              <a:schemeClr val="tx1"/>
            </a:solidFill>
          </a:ln>
        </p:spPr>
      </p:pic>
      <p:sp>
        <p:nvSpPr>
          <p:cNvPr id="78" name="Text Placeholder 77">
            <a:extLst>
              <a:ext uri="{FF2B5EF4-FFF2-40B4-BE49-F238E27FC236}">
                <a16:creationId xmlns:a16="http://schemas.microsoft.com/office/drawing/2014/main" id="{385AC18C-7DB1-6C10-1C4F-97B81B57E81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172191" y="3172022"/>
            <a:ext cx="2373772" cy="245211"/>
          </a:xfrm>
        </p:spPr>
        <p:txBody>
          <a:bodyPr/>
          <a:lstStyle/>
          <a:p>
            <a:r>
              <a:rPr lang="en-US" dirty="0"/>
              <a:t>Flora Berggren​</a:t>
            </a:r>
          </a:p>
        </p:txBody>
      </p:sp>
      <p:sp>
        <p:nvSpPr>
          <p:cNvPr id="79" name="Text Placeholder 78">
            <a:extLst>
              <a:ext uri="{FF2B5EF4-FFF2-40B4-BE49-F238E27FC236}">
                <a16:creationId xmlns:a16="http://schemas.microsoft.com/office/drawing/2014/main" id="{43EFC60C-5102-5582-AEA1-DDC4A1C5A99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172191" y="3439113"/>
            <a:ext cx="2373772" cy="347662"/>
          </a:xfrm>
        </p:spPr>
        <p:txBody>
          <a:bodyPr/>
          <a:lstStyle/>
          <a:p>
            <a:r>
              <a:rPr lang="en-US" dirty="0"/>
              <a:t>Chief Operations Officer</a:t>
            </a:r>
          </a:p>
        </p:txBody>
      </p:sp>
      <p:pic>
        <p:nvPicPr>
          <p:cNvPr id="93" name="Picture Placeholder 52" descr="A person smiling at the camera">
            <a:extLst>
              <a:ext uri="{FF2B5EF4-FFF2-40B4-BE49-F238E27FC236}">
                <a16:creationId xmlns:a16="http://schemas.microsoft.com/office/drawing/2014/main" id="{6356A0E0-1FCF-F7E6-A4E9-FE6EC600E6EA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89908" y="3899517"/>
            <a:ext cx="1162050" cy="1161288"/>
          </a:xfrm>
          <a:ln w="38100">
            <a:solidFill>
              <a:schemeClr val="tx1"/>
            </a:solidFill>
          </a:ln>
        </p:spPr>
      </p:pic>
      <p:sp>
        <p:nvSpPr>
          <p:cNvPr id="80" name="Text Placeholder 79">
            <a:extLst>
              <a:ext uri="{FF2B5EF4-FFF2-40B4-BE49-F238E27FC236}">
                <a16:creationId xmlns:a16="http://schemas.microsoft.com/office/drawing/2014/main" id="{1F8F26C9-4D81-2816-16C4-647528C40C2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172191" y="5184234"/>
            <a:ext cx="2373772" cy="245211"/>
          </a:xfrm>
        </p:spPr>
        <p:txBody>
          <a:bodyPr/>
          <a:lstStyle/>
          <a:p>
            <a:r>
              <a:rPr lang="en-US" dirty="0"/>
              <a:t>Elizabeth Moore</a:t>
            </a:r>
          </a:p>
        </p:txBody>
      </p:sp>
      <p:sp>
        <p:nvSpPr>
          <p:cNvPr id="81" name="Text Placeholder 80">
            <a:extLst>
              <a:ext uri="{FF2B5EF4-FFF2-40B4-BE49-F238E27FC236}">
                <a16:creationId xmlns:a16="http://schemas.microsoft.com/office/drawing/2014/main" id="{2DB1009E-9EE5-3AC4-6769-0032D64BBCB0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172191" y="5451325"/>
            <a:ext cx="2373772" cy="347662"/>
          </a:xfrm>
        </p:spPr>
        <p:txBody>
          <a:bodyPr/>
          <a:lstStyle/>
          <a:p>
            <a:r>
              <a:rPr lang="en-US" dirty="0"/>
              <a:t>Product Designer</a:t>
            </a:r>
          </a:p>
        </p:txBody>
      </p:sp>
      <p:pic>
        <p:nvPicPr>
          <p:cNvPr id="88" name="Picture Placeholder 19" descr="A person with a beard">
            <a:extLst>
              <a:ext uri="{FF2B5EF4-FFF2-40B4-BE49-F238E27FC236}">
                <a16:creationId xmlns:a16="http://schemas.microsoft.com/office/drawing/2014/main" id="{9F995E55-7EBF-669D-ABAD-AB09387870EF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8" b="68"/>
          <a:stretch/>
        </p:blipFill>
        <p:spPr>
          <a:xfrm>
            <a:off x="9320793" y="1892230"/>
            <a:ext cx="1162050" cy="1161288"/>
          </a:xfrm>
          <a:ln w="38100">
            <a:solidFill>
              <a:schemeClr val="tx1"/>
            </a:solidFill>
          </a:ln>
        </p:spPr>
      </p:pic>
      <p:sp>
        <p:nvSpPr>
          <p:cNvPr id="82" name="Text Placeholder 81">
            <a:extLst>
              <a:ext uri="{FF2B5EF4-FFF2-40B4-BE49-F238E27FC236}">
                <a16:creationId xmlns:a16="http://schemas.microsoft.com/office/drawing/2014/main" id="{D7B3667E-91B1-AB66-1088-B2746E610DE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724715" y="3172022"/>
            <a:ext cx="2373772" cy="245211"/>
          </a:xfrm>
        </p:spPr>
        <p:txBody>
          <a:bodyPr/>
          <a:lstStyle/>
          <a:p>
            <a:r>
              <a:rPr lang="en-US" dirty="0"/>
              <a:t>Rajesh Santoshi​</a:t>
            </a:r>
          </a:p>
        </p:txBody>
      </p:sp>
      <p:sp>
        <p:nvSpPr>
          <p:cNvPr id="83" name="Text Placeholder 82">
            <a:extLst>
              <a:ext uri="{FF2B5EF4-FFF2-40B4-BE49-F238E27FC236}">
                <a16:creationId xmlns:a16="http://schemas.microsoft.com/office/drawing/2014/main" id="{BE8687EB-25FF-FDB0-5A58-DCB2A9962EA8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724715" y="3439113"/>
            <a:ext cx="2373772" cy="347662"/>
          </a:xfrm>
        </p:spPr>
        <p:txBody>
          <a:bodyPr/>
          <a:lstStyle/>
          <a:p>
            <a:r>
              <a:rPr lang="en-US" dirty="0"/>
              <a:t>VP Marketing</a:t>
            </a:r>
          </a:p>
        </p:txBody>
      </p:sp>
      <p:pic>
        <p:nvPicPr>
          <p:cNvPr id="94" name="Picture Placeholder 54" descr="A picture containing, person, indoor">
            <a:extLst>
              <a:ext uri="{FF2B5EF4-FFF2-40B4-BE49-F238E27FC236}">
                <a16:creationId xmlns:a16="http://schemas.microsoft.com/office/drawing/2014/main" id="{A75967EB-C1CF-47E9-D8D0-7A0912FD2A7C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320793" y="3899517"/>
            <a:ext cx="1162050" cy="1161288"/>
          </a:xfrm>
          <a:ln w="38100">
            <a:solidFill>
              <a:schemeClr val="tx1"/>
            </a:solidFill>
          </a:ln>
        </p:spPr>
      </p:pic>
      <p:sp>
        <p:nvSpPr>
          <p:cNvPr id="84" name="Text Placeholder 83">
            <a:extLst>
              <a:ext uri="{FF2B5EF4-FFF2-40B4-BE49-F238E27FC236}">
                <a16:creationId xmlns:a16="http://schemas.microsoft.com/office/drawing/2014/main" id="{B0E06A31-9972-E95D-3969-47B91F6002A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724715" y="5184234"/>
            <a:ext cx="2373772" cy="245211"/>
          </a:xfrm>
        </p:spPr>
        <p:txBody>
          <a:bodyPr/>
          <a:lstStyle/>
          <a:p>
            <a:r>
              <a:rPr lang="en-US" dirty="0"/>
              <a:t>Robin Kline</a:t>
            </a:r>
          </a:p>
        </p:txBody>
      </p:sp>
      <p:sp>
        <p:nvSpPr>
          <p:cNvPr id="85" name="Text Placeholder 84">
            <a:extLst>
              <a:ext uri="{FF2B5EF4-FFF2-40B4-BE49-F238E27FC236}">
                <a16:creationId xmlns:a16="http://schemas.microsoft.com/office/drawing/2014/main" id="{27840C9E-EDA5-33C7-530C-C28A5497160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724715" y="5451325"/>
            <a:ext cx="2373772" cy="347662"/>
          </a:xfrm>
        </p:spPr>
        <p:txBody>
          <a:bodyPr/>
          <a:lstStyle/>
          <a:p>
            <a:r>
              <a:rPr lang="en-US" dirty="0"/>
              <a:t>Content Developer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BD658E9D-372F-27E7-4C72-2C8E75B988A4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381001" y="6347724"/>
            <a:ext cx="1306286" cy="402336"/>
          </a:xfrm>
        </p:spPr>
        <p:txBody>
          <a:bodyPr/>
          <a:lstStyle/>
          <a:p>
            <a:r>
              <a:rPr lang="en-US" dirty="0"/>
              <a:t>start</a:t>
            </a:r>
          </a:p>
        </p:txBody>
      </p:sp>
      <p:sp>
        <p:nvSpPr>
          <p:cNvPr id="27" name="Date Placeholder 26">
            <a:extLst>
              <a:ext uri="{FF2B5EF4-FFF2-40B4-BE49-F238E27FC236}">
                <a16:creationId xmlns:a16="http://schemas.microsoft.com/office/drawing/2014/main" id="{3C36034E-5DD5-5EE7-DECF-52A3FE2A2D8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52926" y="6226628"/>
            <a:ext cx="1143773" cy="631372"/>
          </a:xfrm>
        </p:spPr>
        <p:txBody>
          <a:bodyPr/>
          <a:lstStyle/>
          <a:p>
            <a:fld id="{72B8B865-6043-45BC-B48D-1676CB43D17A}" type="datetime1">
              <a:rPr lang="en-US" smtClean="0"/>
              <a:pPr/>
              <a:t>2/7/2024</a:t>
            </a:fld>
            <a:endParaRPr lang="en-US" dirty="0"/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id="{4A80AA49-AB31-BFE3-1C45-FC7300355D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96699" y="6226628"/>
            <a:ext cx="506186" cy="631372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7948844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89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8698DA"/>
      </a:accent1>
      <a:accent2>
        <a:srgbClr val="9EE0F8"/>
      </a:accent2>
      <a:accent3>
        <a:srgbClr val="C1F088"/>
      </a:accent3>
      <a:accent4>
        <a:srgbClr val="A4E4D2"/>
      </a:accent4>
      <a:accent5>
        <a:srgbClr val="FFBF8F"/>
      </a:accent5>
      <a:accent6>
        <a:srgbClr val="FABBB0"/>
      </a:accent6>
      <a:hlink>
        <a:srgbClr val="56C7AA"/>
      </a:hlink>
      <a:folHlink>
        <a:srgbClr val="59A8D1"/>
      </a:folHlink>
    </a:clrScheme>
    <a:fontScheme name="Custom 74">
      <a:majorFont>
        <a:latin typeface="Jumble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56596226_Win32_LW_V6" id="{4A172E15-E9AE-4181-8830-E8DF39CD433E}" vid="{530BD2C8-CF28-4C3D-AAA4-1703528D88A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16095F90-A7E0-4DA0-8E95-EB34584D62E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6C52E68-191B-4883-A1EE-52F93DB694A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5F65D0A-9CCC-4F61-B2C0-E968BCA5F60A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4</TotalTime>
  <Words>447</Words>
  <Application>Microsoft Office PowerPoint</Application>
  <PresentationFormat>Widescreen</PresentationFormat>
  <Paragraphs>169</Paragraphs>
  <Slides>15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Aptos</vt:lpstr>
      <vt:lpstr>Arial</vt:lpstr>
      <vt:lpstr>Calibri</vt:lpstr>
      <vt:lpstr>Century Gothic</vt:lpstr>
      <vt:lpstr>Jumble</vt:lpstr>
      <vt:lpstr>Custom</vt:lpstr>
      <vt:lpstr>Global solutions summit</vt:lpstr>
      <vt:lpstr>Agenda</vt:lpstr>
      <vt:lpstr>Introduction</vt:lpstr>
      <vt:lpstr>Primary  goals</vt:lpstr>
      <vt:lpstr>Quarterly performance</vt:lpstr>
      <vt:lpstr>Areas of growth</vt:lpstr>
      <vt:lpstr>Business opportunities are like buses. There's always another one coming. </vt:lpstr>
      <vt:lpstr>Meet our team</vt:lpstr>
      <vt:lpstr>Meet our extended team</vt:lpstr>
      <vt:lpstr>Plan for product launch </vt:lpstr>
      <vt:lpstr>Timeline </vt:lpstr>
      <vt:lpstr>Areas of focus</vt:lpstr>
      <vt:lpstr>How we  get there</vt:lpstr>
      <vt:lpstr>Summary 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Global solutions summit</dc:title>
  <dc:creator>Erissa Duvall</dc:creator>
  <cp:lastModifiedBy>Erissa Duvall</cp:lastModifiedBy>
  <cp:revision>2</cp:revision>
  <dcterms:created xsi:type="dcterms:W3CDTF">2024-01-31T13:31:35Z</dcterms:created>
  <dcterms:modified xsi:type="dcterms:W3CDTF">2024-02-07T05:45:00Z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